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4" r:id="rId13"/>
    <p:sldId id="303" r:id="rId14"/>
    <p:sldId id="305" r:id="rId15"/>
    <p:sldId id="306" r:id="rId16"/>
    <p:sldId id="307" r:id="rId17"/>
    <p:sldId id="293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3FB814-B8D9-4CE6-B63D-6111C514FFB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419"/>
        </a:p>
      </dgm:t>
    </dgm:pt>
    <dgm:pt modelId="{93BD595B-3BF4-48B4-B066-2EF7ED7B2815}">
      <dgm:prSet phldrT="[Texto]"/>
      <dgm:spPr/>
      <dgm:t>
        <a:bodyPr/>
        <a:lstStyle/>
        <a:p>
          <a:r>
            <a:rPr lang="pt-BR" dirty="0" smtClean="0"/>
            <a:t>A criança está acompanhada?</a:t>
          </a:r>
          <a:endParaRPr lang="es-419" dirty="0"/>
        </a:p>
      </dgm:t>
    </dgm:pt>
    <dgm:pt modelId="{62882117-4488-449A-8748-2CECDCDFEC59}" type="parTrans" cxnId="{BF9B6857-487B-437F-877F-6874B77CD6B5}">
      <dgm:prSet/>
      <dgm:spPr/>
      <dgm:t>
        <a:bodyPr/>
        <a:lstStyle/>
        <a:p>
          <a:endParaRPr lang="es-419"/>
        </a:p>
      </dgm:t>
    </dgm:pt>
    <dgm:pt modelId="{5027799E-FC18-4F27-A846-84538B9045AD}" type="sibTrans" cxnId="{BF9B6857-487B-437F-877F-6874B77CD6B5}">
      <dgm:prSet/>
      <dgm:spPr/>
      <dgm:t>
        <a:bodyPr/>
        <a:lstStyle/>
        <a:p>
          <a:endParaRPr lang="es-419"/>
        </a:p>
      </dgm:t>
    </dgm:pt>
    <dgm:pt modelId="{8A1E442F-B40E-4E9E-B01C-B5B782E40586}">
      <dgm:prSet phldrT="[Texto]"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Não</a:t>
          </a:r>
          <a:endParaRPr lang="es-419" dirty="0"/>
        </a:p>
      </dgm:t>
    </dgm:pt>
    <dgm:pt modelId="{D2418EAF-6C12-49E9-A334-5C6FAC6F5E44}" type="parTrans" cxnId="{F20D4666-74AA-47CB-A5FB-EFCCCE00BAFD}">
      <dgm:prSet/>
      <dgm:spPr/>
      <dgm:t>
        <a:bodyPr/>
        <a:lstStyle/>
        <a:p>
          <a:endParaRPr lang="es-419"/>
        </a:p>
      </dgm:t>
    </dgm:pt>
    <dgm:pt modelId="{3B38C41E-585D-47ED-9DCF-FA4AEA43F3D3}" type="sibTrans" cxnId="{F20D4666-74AA-47CB-A5FB-EFCCCE00BAFD}">
      <dgm:prSet/>
      <dgm:spPr/>
      <dgm:t>
        <a:bodyPr/>
        <a:lstStyle/>
        <a:p>
          <a:endParaRPr lang="es-419"/>
        </a:p>
      </dgm:t>
    </dgm:pt>
    <dgm:pt modelId="{132B9413-F4C2-4BF1-8C8F-D69ACC027834}">
      <dgm:prSet phldrT="[Texto]"/>
      <dgm:spPr/>
      <dgm:t>
        <a:bodyPr/>
        <a:lstStyle/>
        <a:p>
          <a:r>
            <a:rPr lang="pt-BR" dirty="0" smtClean="0"/>
            <a:t>A criança tem documento com foto?</a:t>
          </a:r>
          <a:endParaRPr lang="es-419" dirty="0"/>
        </a:p>
      </dgm:t>
    </dgm:pt>
    <dgm:pt modelId="{B652C595-EFA2-436D-8D0C-727A35E12850}" type="parTrans" cxnId="{6C975C84-44B1-4EA1-934C-43D66EF9BEF7}">
      <dgm:prSet/>
      <dgm:spPr/>
      <dgm:t>
        <a:bodyPr/>
        <a:lstStyle/>
        <a:p>
          <a:endParaRPr lang="es-419"/>
        </a:p>
      </dgm:t>
    </dgm:pt>
    <dgm:pt modelId="{0B2CC0F7-802D-4920-AD74-E856D0A48F72}" type="sibTrans" cxnId="{6C975C84-44B1-4EA1-934C-43D66EF9BEF7}">
      <dgm:prSet/>
      <dgm:spPr/>
      <dgm:t>
        <a:bodyPr/>
        <a:lstStyle/>
        <a:p>
          <a:endParaRPr lang="es-419"/>
        </a:p>
      </dgm:t>
    </dgm:pt>
    <dgm:pt modelId="{4F23DAB0-3F29-417A-AA4D-218480D5AF3F}">
      <dgm:prSet phldrT="[Texto]"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Sim</a:t>
          </a:r>
          <a:endParaRPr lang="es-419" dirty="0"/>
        </a:p>
      </dgm:t>
    </dgm:pt>
    <dgm:pt modelId="{1A9418C6-DA2B-4BF4-B753-96A5C78CCF18}" type="parTrans" cxnId="{EBBAFCEA-8A05-4439-84A4-DFAE17D04BA3}">
      <dgm:prSet/>
      <dgm:spPr/>
      <dgm:t>
        <a:bodyPr/>
        <a:lstStyle/>
        <a:p>
          <a:endParaRPr lang="es-419"/>
        </a:p>
      </dgm:t>
    </dgm:pt>
    <dgm:pt modelId="{720B49D6-F9D4-4F14-B85F-C5C5D840E60B}" type="sibTrans" cxnId="{EBBAFCEA-8A05-4439-84A4-DFAE17D04BA3}">
      <dgm:prSet/>
      <dgm:spPr/>
      <dgm:t>
        <a:bodyPr/>
        <a:lstStyle/>
        <a:p>
          <a:endParaRPr lang="es-419"/>
        </a:p>
      </dgm:t>
    </dgm:pt>
    <dgm:pt modelId="{9D7AC6C1-5A2E-4078-8D88-7C928B189250}">
      <dgm:prSet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Sim</a:t>
          </a:r>
          <a:endParaRPr lang="es-419" dirty="0"/>
        </a:p>
      </dgm:t>
    </dgm:pt>
    <dgm:pt modelId="{4464509A-94DC-44CE-8E04-60678FCCD06E}" type="parTrans" cxnId="{CE01CD09-739A-4102-8B91-009A92413E4B}">
      <dgm:prSet/>
      <dgm:spPr/>
      <dgm:t>
        <a:bodyPr/>
        <a:lstStyle/>
        <a:p>
          <a:endParaRPr lang="es-419"/>
        </a:p>
      </dgm:t>
    </dgm:pt>
    <dgm:pt modelId="{AC143166-31BC-4577-9F28-A2F7A52A6B50}" type="sibTrans" cxnId="{CE01CD09-739A-4102-8B91-009A92413E4B}">
      <dgm:prSet/>
      <dgm:spPr/>
      <dgm:t>
        <a:bodyPr/>
        <a:lstStyle/>
        <a:p>
          <a:endParaRPr lang="es-419"/>
        </a:p>
      </dgm:t>
    </dgm:pt>
    <dgm:pt modelId="{45884A7B-27C8-4B64-9EFC-094D796939D9}">
      <dgm:prSet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Não</a:t>
          </a:r>
          <a:endParaRPr lang="es-419" dirty="0"/>
        </a:p>
      </dgm:t>
    </dgm:pt>
    <dgm:pt modelId="{46EBF299-6B63-48AE-B729-5B1F65E3899C}" type="parTrans" cxnId="{09526E33-7681-41F4-AA34-683F4D4FD093}">
      <dgm:prSet/>
      <dgm:spPr/>
      <dgm:t>
        <a:bodyPr/>
        <a:lstStyle/>
        <a:p>
          <a:endParaRPr lang="es-419"/>
        </a:p>
      </dgm:t>
    </dgm:pt>
    <dgm:pt modelId="{6E2E88C6-AF95-438B-A0E2-EDC90C1D4449}" type="sibTrans" cxnId="{09526E33-7681-41F4-AA34-683F4D4FD093}">
      <dgm:prSet/>
      <dgm:spPr/>
      <dgm:t>
        <a:bodyPr/>
        <a:lstStyle/>
        <a:p>
          <a:endParaRPr lang="es-419"/>
        </a:p>
      </dgm:t>
    </dgm:pt>
    <dgm:pt modelId="{AA751947-2FF8-4077-8C81-829EDA8689B8}">
      <dgm:prSet/>
      <dgm:spPr>
        <a:solidFill>
          <a:schemeClr val="accent6"/>
        </a:solidFill>
      </dgm:spPr>
      <dgm:t>
        <a:bodyPr/>
        <a:lstStyle/>
        <a:p>
          <a:r>
            <a:rPr lang="pt-BR" dirty="0" smtClean="0"/>
            <a:t>Tabela 1</a:t>
          </a:r>
          <a:endParaRPr lang="es-419" dirty="0"/>
        </a:p>
      </dgm:t>
    </dgm:pt>
    <dgm:pt modelId="{77848173-57F6-47D7-B272-8D94B701BB09}" type="parTrans" cxnId="{D2FE8B5E-C563-4BBE-AFDA-F33AE9194665}">
      <dgm:prSet/>
      <dgm:spPr/>
      <dgm:t>
        <a:bodyPr/>
        <a:lstStyle/>
        <a:p>
          <a:endParaRPr lang="es-419"/>
        </a:p>
      </dgm:t>
    </dgm:pt>
    <dgm:pt modelId="{DD3497E4-7622-4A69-B267-33C31A64D19B}" type="sibTrans" cxnId="{D2FE8B5E-C563-4BBE-AFDA-F33AE9194665}">
      <dgm:prSet/>
      <dgm:spPr/>
      <dgm:t>
        <a:bodyPr/>
        <a:lstStyle/>
        <a:p>
          <a:endParaRPr lang="es-419"/>
        </a:p>
      </dgm:t>
    </dgm:pt>
    <dgm:pt modelId="{0CA1671C-1E28-4912-B6ED-308986062D59}">
      <dgm:prSet/>
      <dgm:spPr>
        <a:solidFill>
          <a:schemeClr val="accent6"/>
        </a:solidFill>
      </dgm:spPr>
      <dgm:t>
        <a:bodyPr/>
        <a:lstStyle/>
        <a:p>
          <a:r>
            <a:rPr lang="pt-BR" dirty="0" smtClean="0"/>
            <a:t>Tabela 2</a:t>
          </a:r>
          <a:endParaRPr lang="es-419" dirty="0"/>
        </a:p>
      </dgm:t>
    </dgm:pt>
    <dgm:pt modelId="{69C7ADBA-7F31-4A22-B509-41F8904CB73F}" type="parTrans" cxnId="{BD7072BF-630F-4746-897C-1DE183F4A057}">
      <dgm:prSet/>
      <dgm:spPr/>
      <dgm:t>
        <a:bodyPr/>
        <a:lstStyle/>
        <a:p>
          <a:endParaRPr lang="es-419"/>
        </a:p>
      </dgm:t>
    </dgm:pt>
    <dgm:pt modelId="{BB14B10C-B007-47CA-BC44-798CFD6BF19A}" type="sibTrans" cxnId="{BD7072BF-630F-4746-897C-1DE183F4A057}">
      <dgm:prSet/>
      <dgm:spPr/>
      <dgm:t>
        <a:bodyPr/>
        <a:lstStyle/>
        <a:p>
          <a:endParaRPr lang="es-419"/>
        </a:p>
      </dgm:t>
    </dgm:pt>
    <dgm:pt modelId="{DA168C57-2C74-41E7-BA35-B1E26990DC67}">
      <dgm:prSet/>
      <dgm:spPr/>
      <dgm:t>
        <a:bodyPr/>
        <a:lstStyle/>
        <a:p>
          <a:r>
            <a:rPr lang="pt-BR" dirty="0" smtClean="0"/>
            <a:t>A criança está com genitor?</a:t>
          </a:r>
          <a:endParaRPr lang="es-419" dirty="0"/>
        </a:p>
      </dgm:t>
    </dgm:pt>
    <dgm:pt modelId="{53F08A54-58FE-469B-BF14-B9B9B1042378}" type="parTrans" cxnId="{4AB3E21B-DE7D-4FFB-8EBC-64572E6BA73F}">
      <dgm:prSet/>
      <dgm:spPr/>
      <dgm:t>
        <a:bodyPr/>
        <a:lstStyle/>
        <a:p>
          <a:endParaRPr lang="es-419"/>
        </a:p>
      </dgm:t>
    </dgm:pt>
    <dgm:pt modelId="{9F1C0328-2AF4-46A4-A321-44E677F1F023}" type="sibTrans" cxnId="{4AB3E21B-DE7D-4FFB-8EBC-64572E6BA73F}">
      <dgm:prSet/>
      <dgm:spPr/>
      <dgm:t>
        <a:bodyPr/>
        <a:lstStyle/>
        <a:p>
          <a:endParaRPr lang="es-419"/>
        </a:p>
      </dgm:t>
    </dgm:pt>
    <dgm:pt modelId="{6D3663AA-7917-4FB7-B182-467874FE2DB2}">
      <dgm:prSet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Sim</a:t>
          </a:r>
          <a:endParaRPr lang="es-419" dirty="0"/>
        </a:p>
      </dgm:t>
    </dgm:pt>
    <dgm:pt modelId="{58EC2334-7EFE-4319-87B0-62A470310646}" type="parTrans" cxnId="{8CE4B134-140D-4DD3-843A-D4CA8E2CDA6D}">
      <dgm:prSet/>
      <dgm:spPr/>
      <dgm:t>
        <a:bodyPr/>
        <a:lstStyle/>
        <a:p>
          <a:endParaRPr lang="es-419"/>
        </a:p>
      </dgm:t>
    </dgm:pt>
    <dgm:pt modelId="{E4208E75-3540-4F4A-81DA-9A155E9966EA}" type="sibTrans" cxnId="{8CE4B134-140D-4DD3-843A-D4CA8E2CDA6D}">
      <dgm:prSet/>
      <dgm:spPr/>
      <dgm:t>
        <a:bodyPr/>
        <a:lstStyle/>
        <a:p>
          <a:endParaRPr lang="es-419"/>
        </a:p>
      </dgm:t>
    </dgm:pt>
    <dgm:pt modelId="{15744DD9-80BC-43F2-A726-6412D45D6B3D}">
      <dgm:prSet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Não</a:t>
          </a:r>
          <a:endParaRPr lang="es-419" dirty="0"/>
        </a:p>
      </dgm:t>
    </dgm:pt>
    <dgm:pt modelId="{C4E177E1-266C-450C-B7F5-D2AD3EBC8F62}" type="parTrans" cxnId="{26E2CD42-2ACC-4536-A06B-3519D841914C}">
      <dgm:prSet/>
      <dgm:spPr/>
      <dgm:t>
        <a:bodyPr/>
        <a:lstStyle/>
        <a:p>
          <a:endParaRPr lang="es-419"/>
        </a:p>
      </dgm:t>
    </dgm:pt>
    <dgm:pt modelId="{618F78CD-CA31-4AFB-8037-2AD7637F1C3E}" type="sibTrans" cxnId="{26E2CD42-2ACC-4536-A06B-3519D841914C}">
      <dgm:prSet/>
      <dgm:spPr/>
      <dgm:t>
        <a:bodyPr/>
        <a:lstStyle/>
        <a:p>
          <a:endParaRPr lang="es-419"/>
        </a:p>
      </dgm:t>
    </dgm:pt>
    <dgm:pt modelId="{337C754F-33D6-4152-851F-2215762D9075}">
      <dgm:prSet/>
      <dgm:spPr/>
      <dgm:t>
        <a:bodyPr/>
        <a:lstStyle/>
        <a:p>
          <a:r>
            <a:rPr lang="pt-BR" dirty="0" smtClean="0"/>
            <a:t>Genitor tem documento?</a:t>
          </a:r>
          <a:endParaRPr lang="es-419" dirty="0"/>
        </a:p>
      </dgm:t>
    </dgm:pt>
    <dgm:pt modelId="{3221883A-352E-4952-AAE7-40CC3FE8E897}" type="parTrans" cxnId="{F3437EE6-88F7-49A9-8D2D-40A7C49DBAC2}">
      <dgm:prSet/>
      <dgm:spPr/>
      <dgm:t>
        <a:bodyPr/>
        <a:lstStyle/>
        <a:p>
          <a:endParaRPr lang="es-419"/>
        </a:p>
      </dgm:t>
    </dgm:pt>
    <dgm:pt modelId="{F039A6D0-735B-4AF7-8FDA-A1205A236181}" type="sibTrans" cxnId="{F3437EE6-88F7-49A9-8D2D-40A7C49DBAC2}">
      <dgm:prSet/>
      <dgm:spPr/>
      <dgm:t>
        <a:bodyPr/>
        <a:lstStyle/>
        <a:p>
          <a:endParaRPr lang="es-419"/>
        </a:p>
      </dgm:t>
    </dgm:pt>
    <dgm:pt modelId="{A00D196F-58B0-4655-9F0B-1A21A4847494}">
      <dgm:prSet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Sim</a:t>
          </a:r>
          <a:endParaRPr lang="es-419" dirty="0"/>
        </a:p>
      </dgm:t>
    </dgm:pt>
    <dgm:pt modelId="{59E91168-C245-4C38-BE0D-C7B45BCE6B50}" type="parTrans" cxnId="{BDA87B62-F5E1-466F-99B2-1ABD49C54267}">
      <dgm:prSet/>
      <dgm:spPr/>
      <dgm:t>
        <a:bodyPr/>
        <a:lstStyle/>
        <a:p>
          <a:endParaRPr lang="es-419"/>
        </a:p>
      </dgm:t>
    </dgm:pt>
    <dgm:pt modelId="{67B1924D-B7B8-477B-9C8E-8998BE772F5A}" type="sibTrans" cxnId="{BDA87B62-F5E1-466F-99B2-1ABD49C54267}">
      <dgm:prSet/>
      <dgm:spPr/>
      <dgm:t>
        <a:bodyPr/>
        <a:lstStyle/>
        <a:p>
          <a:endParaRPr lang="es-419"/>
        </a:p>
      </dgm:t>
    </dgm:pt>
    <dgm:pt modelId="{0202B1BD-97D2-485A-B81F-09329146653A}">
      <dgm:prSet/>
      <dgm:spPr/>
      <dgm:t>
        <a:bodyPr/>
        <a:lstStyle/>
        <a:p>
          <a:r>
            <a:rPr lang="pt-BR" dirty="0" smtClean="0"/>
            <a:t>Criança tem documento com foto?</a:t>
          </a:r>
          <a:endParaRPr lang="es-419" dirty="0"/>
        </a:p>
      </dgm:t>
    </dgm:pt>
    <dgm:pt modelId="{B964C460-51B5-454D-921F-AF2639D54CAF}" type="parTrans" cxnId="{D4114917-60F6-4AAD-B550-B80537CA0218}">
      <dgm:prSet/>
      <dgm:spPr/>
      <dgm:t>
        <a:bodyPr/>
        <a:lstStyle/>
        <a:p>
          <a:endParaRPr lang="es-419"/>
        </a:p>
      </dgm:t>
    </dgm:pt>
    <dgm:pt modelId="{021F140E-AE31-4C8C-95CD-1945A21FC67C}" type="sibTrans" cxnId="{D4114917-60F6-4AAD-B550-B80537CA0218}">
      <dgm:prSet/>
      <dgm:spPr/>
      <dgm:t>
        <a:bodyPr/>
        <a:lstStyle/>
        <a:p>
          <a:endParaRPr lang="es-419"/>
        </a:p>
      </dgm:t>
    </dgm:pt>
    <dgm:pt modelId="{3099C41E-D286-4D03-86B6-B73C3464CCB8}">
      <dgm:prSet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Sim</a:t>
          </a:r>
          <a:endParaRPr lang="es-419" dirty="0"/>
        </a:p>
      </dgm:t>
    </dgm:pt>
    <dgm:pt modelId="{E26BC6A5-5CB5-4AF0-A5C0-5056E6D00928}" type="parTrans" cxnId="{14BEEE71-3322-436A-8211-D83D751567BC}">
      <dgm:prSet/>
      <dgm:spPr/>
      <dgm:t>
        <a:bodyPr/>
        <a:lstStyle/>
        <a:p>
          <a:endParaRPr lang="es-419"/>
        </a:p>
      </dgm:t>
    </dgm:pt>
    <dgm:pt modelId="{345C4717-03B6-4D6B-A2A1-DF2656E809B3}" type="sibTrans" cxnId="{14BEEE71-3322-436A-8211-D83D751567BC}">
      <dgm:prSet/>
      <dgm:spPr/>
      <dgm:t>
        <a:bodyPr/>
        <a:lstStyle/>
        <a:p>
          <a:endParaRPr lang="es-419"/>
        </a:p>
      </dgm:t>
    </dgm:pt>
    <dgm:pt modelId="{441A7FF6-8892-4BF8-8206-A8B44D63E6F6}">
      <dgm:prSet/>
      <dgm:spPr>
        <a:solidFill>
          <a:schemeClr val="accent6"/>
        </a:solidFill>
      </dgm:spPr>
      <dgm:t>
        <a:bodyPr/>
        <a:lstStyle/>
        <a:p>
          <a:r>
            <a:rPr lang="pt-BR" dirty="0" smtClean="0"/>
            <a:t>Tabela 3</a:t>
          </a:r>
          <a:endParaRPr lang="es-419" dirty="0"/>
        </a:p>
      </dgm:t>
    </dgm:pt>
    <dgm:pt modelId="{0D668B28-37C9-4A92-AAC8-040E6C927F23}" type="parTrans" cxnId="{710DCA60-65D7-4A3A-A22C-14F2764D6737}">
      <dgm:prSet/>
      <dgm:spPr/>
      <dgm:t>
        <a:bodyPr/>
        <a:lstStyle/>
        <a:p>
          <a:endParaRPr lang="es-419"/>
        </a:p>
      </dgm:t>
    </dgm:pt>
    <dgm:pt modelId="{F3563290-27F4-49CF-A6FE-E5BBC4DB1A49}" type="sibTrans" cxnId="{710DCA60-65D7-4A3A-A22C-14F2764D6737}">
      <dgm:prSet/>
      <dgm:spPr/>
      <dgm:t>
        <a:bodyPr/>
        <a:lstStyle/>
        <a:p>
          <a:endParaRPr lang="es-419"/>
        </a:p>
      </dgm:t>
    </dgm:pt>
    <dgm:pt modelId="{6F9E97E2-4196-4BFB-B4EE-919884AB7907}">
      <dgm:prSet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Não</a:t>
          </a:r>
          <a:endParaRPr lang="es-419" dirty="0"/>
        </a:p>
      </dgm:t>
    </dgm:pt>
    <dgm:pt modelId="{A8CA88D7-11EE-4099-BF37-3488C3CFEE6B}" type="parTrans" cxnId="{F43F32AA-0AF0-44FD-BFD9-3C1BB0690476}">
      <dgm:prSet/>
      <dgm:spPr/>
      <dgm:t>
        <a:bodyPr/>
        <a:lstStyle/>
        <a:p>
          <a:endParaRPr lang="es-419"/>
        </a:p>
      </dgm:t>
    </dgm:pt>
    <dgm:pt modelId="{B998682A-726C-48EC-B3C3-77552B7C90C9}" type="sibTrans" cxnId="{F43F32AA-0AF0-44FD-BFD9-3C1BB0690476}">
      <dgm:prSet/>
      <dgm:spPr/>
      <dgm:t>
        <a:bodyPr/>
        <a:lstStyle/>
        <a:p>
          <a:endParaRPr lang="es-419"/>
        </a:p>
      </dgm:t>
    </dgm:pt>
    <dgm:pt modelId="{A4319984-C7DE-4D83-9E8B-E235326071C9}">
      <dgm:prSet/>
      <dgm:spPr>
        <a:solidFill>
          <a:schemeClr val="accent6"/>
        </a:solidFill>
      </dgm:spPr>
      <dgm:t>
        <a:bodyPr/>
        <a:lstStyle/>
        <a:p>
          <a:r>
            <a:rPr lang="pt-BR" dirty="0" smtClean="0"/>
            <a:t>Tabela 4</a:t>
          </a:r>
          <a:endParaRPr lang="es-419" dirty="0"/>
        </a:p>
      </dgm:t>
    </dgm:pt>
    <dgm:pt modelId="{197DAAD3-9BF6-4F7C-8001-1F3127658B7A}" type="parTrans" cxnId="{F704063E-2E03-4F29-A7BB-641F41EC6BBB}">
      <dgm:prSet/>
      <dgm:spPr/>
      <dgm:t>
        <a:bodyPr/>
        <a:lstStyle/>
        <a:p>
          <a:endParaRPr lang="es-419"/>
        </a:p>
      </dgm:t>
    </dgm:pt>
    <dgm:pt modelId="{4680DB38-ADB2-4D42-8D53-86BC842BFE73}" type="sibTrans" cxnId="{F704063E-2E03-4F29-A7BB-641F41EC6BBB}">
      <dgm:prSet/>
      <dgm:spPr/>
      <dgm:t>
        <a:bodyPr/>
        <a:lstStyle/>
        <a:p>
          <a:endParaRPr lang="es-419"/>
        </a:p>
      </dgm:t>
    </dgm:pt>
    <dgm:pt modelId="{912243CC-D6F5-4414-A6D5-F561F1861FFD}">
      <dgm:prSet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Não</a:t>
          </a:r>
          <a:endParaRPr lang="es-419" dirty="0"/>
        </a:p>
      </dgm:t>
    </dgm:pt>
    <dgm:pt modelId="{D96716AB-8F00-4D77-9669-C4FF1AF853E9}" type="parTrans" cxnId="{4CC35A69-D8C8-40FA-9885-38195C83D15C}">
      <dgm:prSet/>
      <dgm:spPr/>
      <dgm:t>
        <a:bodyPr/>
        <a:lstStyle/>
        <a:p>
          <a:endParaRPr lang="es-419"/>
        </a:p>
      </dgm:t>
    </dgm:pt>
    <dgm:pt modelId="{6966B13C-8646-4C5D-BF45-3C2A70D5C333}" type="sibTrans" cxnId="{4CC35A69-D8C8-40FA-9885-38195C83D15C}">
      <dgm:prSet/>
      <dgm:spPr/>
      <dgm:t>
        <a:bodyPr/>
        <a:lstStyle/>
        <a:p>
          <a:endParaRPr lang="es-419"/>
        </a:p>
      </dgm:t>
    </dgm:pt>
    <dgm:pt modelId="{B1D5AC1C-BCD7-458E-9FF7-AC33BF0B344D}">
      <dgm:prSet/>
      <dgm:spPr/>
      <dgm:t>
        <a:bodyPr/>
        <a:lstStyle/>
        <a:p>
          <a:r>
            <a:rPr lang="pt-BR" dirty="0" smtClean="0"/>
            <a:t>Criança tem documento com foto?</a:t>
          </a:r>
          <a:endParaRPr lang="es-419" dirty="0"/>
        </a:p>
      </dgm:t>
    </dgm:pt>
    <dgm:pt modelId="{FA219AF4-284B-4615-A1E5-DE6A743D3718}" type="parTrans" cxnId="{5337C78C-660C-4528-B5E8-4F77FA03BEE2}">
      <dgm:prSet/>
      <dgm:spPr/>
      <dgm:t>
        <a:bodyPr/>
        <a:lstStyle/>
        <a:p>
          <a:endParaRPr lang="es-419"/>
        </a:p>
      </dgm:t>
    </dgm:pt>
    <dgm:pt modelId="{7F2566B4-EA2E-4FDC-82FB-A1F34B836FD9}" type="sibTrans" cxnId="{5337C78C-660C-4528-B5E8-4F77FA03BEE2}">
      <dgm:prSet/>
      <dgm:spPr/>
      <dgm:t>
        <a:bodyPr/>
        <a:lstStyle/>
        <a:p>
          <a:endParaRPr lang="es-419"/>
        </a:p>
      </dgm:t>
    </dgm:pt>
    <dgm:pt modelId="{90AEFA1F-6FA6-4EBE-ADBC-85563A9ADDFF}">
      <dgm:prSet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Sim</a:t>
          </a:r>
          <a:endParaRPr lang="es-419" dirty="0"/>
        </a:p>
      </dgm:t>
    </dgm:pt>
    <dgm:pt modelId="{5E92BD9D-D9B9-488F-B02A-D42EF956647D}" type="parTrans" cxnId="{FE880568-ED2C-499D-9F02-FAD4B7301B7A}">
      <dgm:prSet/>
      <dgm:spPr/>
      <dgm:t>
        <a:bodyPr/>
        <a:lstStyle/>
        <a:p>
          <a:endParaRPr lang="es-419"/>
        </a:p>
      </dgm:t>
    </dgm:pt>
    <dgm:pt modelId="{0EF4EC4E-4B5D-4ECF-ADD2-529073A0FC07}" type="sibTrans" cxnId="{FE880568-ED2C-499D-9F02-FAD4B7301B7A}">
      <dgm:prSet/>
      <dgm:spPr/>
      <dgm:t>
        <a:bodyPr/>
        <a:lstStyle/>
        <a:p>
          <a:endParaRPr lang="es-419"/>
        </a:p>
      </dgm:t>
    </dgm:pt>
    <dgm:pt modelId="{C7D9FF88-D16F-443E-9685-52EEA0FA498B}">
      <dgm:prSet/>
      <dgm:spPr>
        <a:solidFill>
          <a:schemeClr val="accent6"/>
        </a:solidFill>
      </dgm:spPr>
      <dgm:t>
        <a:bodyPr/>
        <a:lstStyle/>
        <a:p>
          <a:r>
            <a:rPr lang="pt-BR" dirty="0" smtClean="0"/>
            <a:t>Tabela 5</a:t>
          </a:r>
          <a:endParaRPr lang="es-419" dirty="0"/>
        </a:p>
      </dgm:t>
    </dgm:pt>
    <dgm:pt modelId="{C67480AD-1122-47E3-94F7-76B475CCC418}" type="parTrans" cxnId="{2AC42D10-4B75-4077-840C-B1ADC2DD3AE4}">
      <dgm:prSet/>
      <dgm:spPr/>
      <dgm:t>
        <a:bodyPr/>
        <a:lstStyle/>
        <a:p>
          <a:endParaRPr lang="es-419"/>
        </a:p>
      </dgm:t>
    </dgm:pt>
    <dgm:pt modelId="{15F46F89-FC78-4846-87B4-2D1F108A8953}" type="sibTrans" cxnId="{2AC42D10-4B75-4077-840C-B1ADC2DD3AE4}">
      <dgm:prSet/>
      <dgm:spPr/>
      <dgm:t>
        <a:bodyPr/>
        <a:lstStyle/>
        <a:p>
          <a:endParaRPr lang="es-419"/>
        </a:p>
      </dgm:t>
    </dgm:pt>
    <dgm:pt modelId="{EE91079F-82E3-4C98-B8ED-1D69A70D6DB1}">
      <dgm:prSet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Não</a:t>
          </a:r>
          <a:endParaRPr lang="es-419" dirty="0"/>
        </a:p>
      </dgm:t>
    </dgm:pt>
    <dgm:pt modelId="{E9FA5295-F715-494F-BBDA-765A57968A58}" type="parTrans" cxnId="{95F50FA3-3579-4D77-96AF-28CA44E586B4}">
      <dgm:prSet/>
      <dgm:spPr/>
      <dgm:t>
        <a:bodyPr/>
        <a:lstStyle/>
        <a:p>
          <a:endParaRPr lang="es-419"/>
        </a:p>
      </dgm:t>
    </dgm:pt>
    <dgm:pt modelId="{C87163F8-BC89-449B-926E-BFD29C10E31E}" type="sibTrans" cxnId="{95F50FA3-3579-4D77-96AF-28CA44E586B4}">
      <dgm:prSet/>
      <dgm:spPr/>
      <dgm:t>
        <a:bodyPr/>
        <a:lstStyle/>
        <a:p>
          <a:endParaRPr lang="es-419"/>
        </a:p>
      </dgm:t>
    </dgm:pt>
    <dgm:pt modelId="{CD070014-5A29-4D45-AED6-6958B77BC5FB}">
      <dgm:prSet/>
      <dgm:spPr>
        <a:solidFill>
          <a:schemeClr val="accent6"/>
        </a:solidFill>
      </dgm:spPr>
      <dgm:t>
        <a:bodyPr/>
        <a:lstStyle/>
        <a:p>
          <a:r>
            <a:rPr lang="pt-BR" dirty="0" smtClean="0"/>
            <a:t>Tabela 6</a:t>
          </a:r>
          <a:endParaRPr lang="es-419" dirty="0"/>
        </a:p>
      </dgm:t>
    </dgm:pt>
    <dgm:pt modelId="{663CDCD5-7C9C-4F8A-BD32-9432B75899EC}" type="parTrans" cxnId="{7205D062-D739-45C6-9FE1-16F008E83E64}">
      <dgm:prSet/>
      <dgm:spPr/>
      <dgm:t>
        <a:bodyPr/>
        <a:lstStyle/>
        <a:p>
          <a:endParaRPr lang="es-419"/>
        </a:p>
      </dgm:t>
    </dgm:pt>
    <dgm:pt modelId="{EDBC5B27-D2D4-4792-8C15-5379EE3F6F4E}" type="sibTrans" cxnId="{7205D062-D739-45C6-9FE1-16F008E83E64}">
      <dgm:prSet/>
      <dgm:spPr/>
      <dgm:t>
        <a:bodyPr/>
        <a:lstStyle/>
        <a:p>
          <a:endParaRPr lang="es-419"/>
        </a:p>
      </dgm:t>
    </dgm:pt>
    <dgm:pt modelId="{8D85C39A-4BB6-4BD1-8156-154DD1EC43C8}">
      <dgm:prSet/>
      <dgm:spPr/>
      <dgm:t>
        <a:bodyPr/>
        <a:lstStyle/>
        <a:p>
          <a:r>
            <a:rPr lang="pt-BR" dirty="0" smtClean="0"/>
            <a:t>Criança tem documento com foto?</a:t>
          </a:r>
          <a:endParaRPr lang="es-419" dirty="0"/>
        </a:p>
      </dgm:t>
    </dgm:pt>
    <dgm:pt modelId="{0468A499-EA0C-440A-A842-0568C18AB2B6}" type="parTrans" cxnId="{FF020798-0BE9-437F-B802-6D5CC2E9EBDE}">
      <dgm:prSet/>
      <dgm:spPr/>
      <dgm:t>
        <a:bodyPr/>
        <a:lstStyle/>
        <a:p>
          <a:endParaRPr lang="es-419"/>
        </a:p>
      </dgm:t>
    </dgm:pt>
    <dgm:pt modelId="{3C70A1F3-0CB9-4751-A753-81FF9C12CC07}" type="sibTrans" cxnId="{FF020798-0BE9-437F-B802-6D5CC2E9EBDE}">
      <dgm:prSet/>
      <dgm:spPr/>
      <dgm:t>
        <a:bodyPr/>
        <a:lstStyle/>
        <a:p>
          <a:endParaRPr lang="es-419"/>
        </a:p>
      </dgm:t>
    </dgm:pt>
    <dgm:pt modelId="{BFD31F2E-C4B7-4911-BEF9-D54EA3A353E6}">
      <dgm:prSet/>
      <dgm:spPr>
        <a:solidFill>
          <a:schemeClr val="accent2"/>
        </a:solidFill>
      </dgm:spPr>
      <dgm:t>
        <a:bodyPr/>
        <a:lstStyle/>
        <a:p>
          <a:r>
            <a:rPr lang="pt-BR" dirty="0" err="1" smtClean="0"/>
            <a:t>SIm</a:t>
          </a:r>
          <a:endParaRPr lang="es-419" dirty="0"/>
        </a:p>
      </dgm:t>
    </dgm:pt>
    <dgm:pt modelId="{EA3DDD8E-344D-4739-9FF4-60119F965E3D}" type="parTrans" cxnId="{20687B13-864C-4D48-AEFA-A83DDCD0CDF9}">
      <dgm:prSet/>
      <dgm:spPr/>
      <dgm:t>
        <a:bodyPr/>
        <a:lstStyle/>
        <a:p>
          <a:endParaRPr lang="es-419"/>
        </a:p>
      </dgm:t>
    </dgm:pt>
    <dgm:pt modelId="{F27941A7-6A9E-443E-BCED-4E259481CC22}" type="sibTrans" cxnId="{20687B13-864C-4D48-AEFA-A83DDCD0CDF9}">
      <dgm:prSet/>
      <dgm:spPr/>
      <dgm:t>
        <a:bodyPr/>
        <a:lstStyle/>
        <a:p>
          <a:endParaRPr lang="es-419"/>
        </a:p>
      </dgm:t>
    </dgm:pt>
    <dgm:pt modelId="{876E3432-FFAF-449A-8E04-56FBECE279B6}">
      <dgm:prSet/>
      <dgm:spPr>
        <a:solidFill>
          <a:schemeClr val="accent2"/>
        </a:solidFill>
      </dgm:spPr>
      <dgm:t>
        <a:bodyPr/>
        <a:lstStyle/>
        <a:p>
          <a:r>
            <a:rPr lang="pt-BR" dirty="0" smtClean="0"/>
            <a:t>Não</a:t>
          </a:r>
          <a:endParaRPr lang="es-419" dirty="0"/>
        </a:p>
      </dgm:t>
    </dgm:pt>
    <dgm:pt modelId="{1D4DDCF7-849A-4A23-A35C-7A915BB0AE4F}" type="parTrans" cxnId="{99701739-3EDB-4CF7-A6F5-F01AE2D428E3}">
      <dgm:prSet/>
      <dgm:spPr/>
      <dgm:t>
        <a:bodyPr/>
        <a:lstStyle/>
        <a:p>
          <a:endParaRPr lang="es-419"/>
        </a:p>
      </dgm:t>
    </dgm:pt>
    <dgm:pt modelId="{5958A816-557F-4191-8E53-1470E6D185BA}" type="sibTrans" cxnId="{99701739-3EDB-4CF7-A6F5-F01AE2D428E3}">
      <dgm:prSet/>
      <dgm:spPr/>
      <dgm:t>
        <a:bodyPr/>
        <a:lstStyle/>
        <a:p>
          <a:endParaRPr lang="es-419"/>
        </a:p>
      </dgm:t>
    </dgm:pt>
    <dgm:pt modelId="{0CE5A121-FC2B-43FB-AA1A-41F7E68A27EC}">
      <dgm:prSet/>
      <dgm:spPr>
        <a:solidFill>
          <a:schemeClr val="accent6"/>
        </a:solidFill>
      </dgm:spPr>
      <dgm:t>
        <a:bodyPr/>
        <a:lstStyle/>
        <a:p>
          <a:r>
            <a:rPr lang="pt-BR" dirty="0" smtClean="0"/>
            <a:t>Tabela 7</a:t>
          </a:r>
          <a:endParaRPr lang="es-419" dirty="0"/>
        </a:p>
      </dgm:t>
    </dgm:pt>
    <dgm:pt modelId="{0436CAD0-E5EF-4079-9F2A-B99527FB4862}" type="parTrans" cxnId="{8986F8E7-BC61-464A-A92E-AE2012E3E27C}">
      <dgm:prSet/>
      <dgm:spPr>
        <a:solidFill>
          <a:schemeClr val="accent6"/>
        </a:solidFill>
      </dgm:spPr>
      <dgm:t>
        <a:bodyPr/>
        <a:lstStyle/>
        <a:p>
          <a:endParaRPr lang="es-419"/>
        </a:p>
      </dgm:t>
    </dgm:pt>
    <dgm:pt modelId="{342B2216-52D9-4191-989B-888190964835}" type="sibTrans" cxnId="{8986F8E7-BC61-464A-A92E-AE2012E3E27C}">
      <dgm:prSet/>
      <dgm:spPr/>
      <dgm:t>
        <a:bodyPr/>
        <a:lstStyle/>
        <a:p>
          <a:endParaRPr lang="es-419"/>
        </a:p>
      </dgm:t>
    </dgm:pt>
    <dgm:pt modelId="{565E5633-CE32-4742-8762-EC356BC083E3}">
      <dgm:prSet/>
      <dgm:spPr>
        <a:solidFill>
          <a:schemeClr val="accent6"/>
        </a:solidFill>
      </dgm:spPr>
      <dgm:t>
        <a:bodyPr/>
        <a:lstStyle/>
        <a:p>
          <a:r>
            <a:rPr lang="pt-BR" dirty="0" smtClean="0"/>
            <a:t>Tabela 8</a:t>
          </a:r>
          <a:endParaRPr lang="es-419" dirty="0"/>
        </a:p>
      </dgm:t>
    </dgm:pt>
    <dgm:pt modelId="{EB0BE918-398A-486E-A355-2AE1C852DAF6}" type="parTrans" cxnId="{7744829B-92E7-463C-BE7D-A88A0455A542}">
      <dgm:prSet/>
      <dgm:spPr>
        <a:solidFill>
          <a:schemeClr val="accent6"/>
        </a:solidFill>
      </dgm:spPr>
      <dgm:t>
        <a:bodyPr/>
        <a:lstStyle/>
        <a:p>
          <a:endParaRPr lang="es-419"/>
        </a:p>
      </dgm:t>
    </dgm:pt>
    <dgm:pt modelId="{0B6B17C9-377F-4584-BC95-F681C930757D}" type="sibTrans" cxnId="{7744829B-92E7-463C-BE7D-A88A0455A542}">
      <dgm:prSet/>
      <dgm:spPr/>
      <dgm:t>
        <a:bodyPr/>
        <a:lstStyle/>
        <a:p>
          <a:endParaRPr lang="es-419"/>
        </a:p>
      </dgm:t>
    </dgm:pt>
    <dgm:pt modelId="{C80474E5-D445-4925-8DFB-79A1C22511BD}" type="pres">
      <dgm:prSet presAssocID="{0C3FB814-B8D9-4CE6-B63D-6111C514FFB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419"/>
        </a:p>
      </dgm:t>
    </dgm:pt>
    <dgm:pt modelId="{10DF18B5-3E4F-4A10-A1BF-498A124AAE1F}" type="pres">
      <dgm:prSet presAssocID="{93BD595B-3BF4-48B4-B066-2EF7ED7B2815}" presName="root1" presStyleCnt="0"/>
      <dgm:spPr/>
    </dgm:pt>
    <dgm:pt modelId="{3A4B4E97-58F9-412B-B2F1-58E7EFA9AD2D}" type="pres">
      <dgm:prSet presAssocID="{93BD595B-3BF4-48B4-B066-2EF7ED7B281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91F3EC45-B2E0-49BC-9052-812F64AFCE10}" type="pres">
      <dgm:prSet presAssocID="{93BD595B-3BF4-48B4-B066-2EF7ED7B2815}" presName="level2hierChild" presStyleCnt="0"/>
      <dgm:spPr/>
    </dgm:pt>
    <dgm:pt modelId="{4A4FBC48-2058-4F1C-918D-1F0825F3B2DE}" type="pres">
      <dgm:prSet presAssocID="{D2418EAF-6C12-49E9-A334-5C6FAC6F5E44}" presName="conn2-1" presStyleLbl="parChTrans1D2" presStyleIdx="0" presStyleCnt="2"/>
      <dgm:spPr/>
      <dgm:t>
        <a:bodyPr/>
        <a:lstStyle/>
        <a:p>
          <a:endParaRPr lang="es-419"/>
        </a:p>
      </dgm:t>
    </dgm:pt>
    <dgm:pt modelId="{8DF53D38-A87A-4881-A40E-EABCDC784703}" type="pres">
      <dgm:prSet presAssocID="{D2418EAF-6C12-49E9-A334-5C6FAC6F5E44}" presName="connTx" presStyleLbl="parChTrans1D2" presStyleIdx="0" presStyleCnt="2"/>
      <dgm:spPr/>
      <dgm:t>
        <a:bodyPr/>
        <a:lstStyle/>
        <a:p>
          <a:endParaRPr lang="es-419"/>
        </a:p>
      </dgm:t>
    </dgm:pt>
    <dgm:pt modelId="{B0DAB5E0-FB01-4149-B4AF-86A93B857896}" type="pres">
      <dgm:prSet presAssocID="{8A1E442F-B40E-4E9E-B01C-B5B782E40586}" presName="root2" presStyleCnt="0"/>
      <dgm:spPr/>
    </dgm:pt>
    <dgm:pt modelId="{FDF5DE05-F24B-47E0-AA5F-566B3994F79D}" type="pres">
      <dgm:prSet presAssocID="{8A1E442F-B40E-4E9E-B01C-B5B782E4058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D3E76F3F-DD96-4704-B171-CCC2DCE7437F}" type="pres">
      <dgm:prSet presAssocID="{8A1E442F-B40E-4E9E-B01C-B5B782E40586}" presName="level3hierChild" presStyleCnt="0"/>
      <dgm:spPr/>
    </dgm:pt>
    <dgm:pt modelId="{F7335BBF-C4CE-424C-A978-1BBF59187927}" type="pres">
      <dgm:prSet presAssocID="{B652C595-EFA2-436D-8D0C-727A35E12850}" presName="conn2-1" presStyleLbl="parChTrans1D3" presStyleIdx="0" presStyleCnt="2"/>
      <dgm:spPr/>
      <dgm:t>
        <a:bodyPr/>
        <a:lstStyle/>
        <a:p>
          <a:endParaRPr lang="es-419"/>
        </a:p>
      </dgm:t>
    </dgm:pt>
    <dgm:pt modelId="{2020F8DE-A9D1-44E7-B139-B4D6D25CB2D9}" type="pres">
      <dgm:prSet presAssocID="{B652C595-EFA2-436D-8D0C-727A35E12850}" presName="connTx" presStyleLbl="parChTrans1D3" presStyleIdx="0" presStyleCnt="2"/>
      <dgm:spPr/>
      <dgm:t>
        <a:bodyPr/>
        <a:lstStyle/>
        <a:p>
          <a:endParaRPr lang="es-419"/>
        </a:p>
      </dgm:t>
    </dgm:pt>
    <dgm:pt modelId="{9B9AC7AD-C6F5-44EB-8D47-287635825CFC}" type="pres">
      <dgm:prSet presAssocID="{132B9413-F4C2-4BF1-8C8F-D69ACC027834}" presName="root2" presStyleCnt="0"/>
      <dgm:spPr/>
    </dgm:pt>
    <dgm:pt modelId="{2A9ADE18-599E-4007-8FDC-709487CB50F7}" type="pres">
      <dgm:prSet presAssocID="{132B9413-F4C2-4BF1-8C8F-D69ACC027834}" presName="LevelTwoTextNode" presStyleLbl="node3" presStyleIdx="0" presStyleCnt="2" custLinFactX="258784" custLinFactY="-85617" custLinFactNeighborX="300000" custLinFactNeighborY="-100000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49891958-6694-41AB-9C1D-76C4AFD47DAD}" type="pres">
      <dgm:prSet presAssocID="{132B9413-F4C2-4BF1-8C8F-D69ACC027834}" presName="level3hierChild" presStyleCnt="0"/>
      <dgm:spPr/>
    </dgm:pt>
    <dgm:pt modelId="{92663EDA-7400-45EF-853C-BBFA7753DB9A}" type="pres">
      <dgm:prSet presAssocID="{4464509A-94DC-44CE-8E04-60678FCCD06E}" presName="conn2-1" presStyleLbl="parChTrans1D4" presStyleIdx="0" presStyleCnt="24"/>
      <dgm:spPr/>
      <dgm:t>
        <a:bodyPr/>
        <a:lstStyle/>
        <a:p>
          <a:endParaRPr lang="es-419"/>
        </a:p>
      </dgm:t>
    </dgm:pt>
    <dgm:pt modelId="{F51E3EF7-9424-419C-B04B-6540BECF2010}" type="pres">
      <dgm:prSet presAssocID="{4464509A-94DC-44CE-8E04-60678FCCD06E}" presName="connTx" presStyleLbl="parChTrans1D4" presStyleIdx="0" presStyleCnt="24"/>
      <dgm:spPr/>
      <dgm:t>
        <a:bodyPr/>
        <a:lstStyle/>
        <a:p>
          <a:endParaRPr lang="es-419"/>
        </a:p>
      </dgm:t>
    </dgm:pt>
    <dgm:pt modelId="{5904C1AD-EFF7-4DC8-9CAB-72272F587BB8}" type="pres">
      <dgm:prSet presAssocID="{9D7AC6C1-5A2E-4078-8D88-7C928B189250}" presName="root2" presStyleCnt="0"/>
      <dgm:spPr/>
    </dgm:pt>
    <dgm:pt modelId="{A139C940-2808-4137-BE3F-4C3AA79EECF2}" type="pres">
      <dgm:prSet presAssocID="{9D7AC6C1-5A2E-4078-8D88-7C928B189250}" presName="LevelTwoTextNode" presStyleLbl="node4" presStyleIdx="0" presStyleCnt="24" custLinFactX="260717" custLinFactY="-100000" custLinFactNeighborX="300000" custLinFactNeighborY="-116553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D498F626-9B25-4B3C-AA62-3900E1EEC55B}" type="pres">
      <dgm:prSet presAssocID="{9D7AC6C1-5A2E-4078-8D88-7C928B189250}" presName="level3hierChild" presStyleCnt="0"/>
      <dgm:spPr/>
    </dgm:pt>
    <dgm:pt modelId="{4488FD36-CC3C-4EAF-B3F0-B7219528EC89}" type="pres">
      <dgm:prSet presAssocID="{77848173-57F6-47D7-B272-8D94B701BB09}" presName="conn2-1" presStyleLbl="parChTrans1D4" presStyleIdx="1" presStyleCnt="24"/>
      <dgm:spPr/>
      <dgm:t>
        <a:bodyPr/>
        <a:lstStyle/>
        <a:p>
          <a:endParaRPr lang="es-419"/>
        </a:p>
      </dgm:t>
    </dgm:pt>
    <dgm:pt modelId="{2CCA6C8A-63CC-427B-B6FD-132EEC2B6F89}" type="pres">
      <dgm:prSet presAssocID="{77848173-57F6-47D7-B272-8D94B701BB09}" presName="connTx" presStyleLbl="parChTrans1D4" presStyleIdx="1" presStyleCnt="24"/>
      <dgm:spPr/>
      <dgm:t>
        <a:bodyPr/>
        <a:lstStyle/>
        <a:p>
          <a:endParaRPr lang="es-419"/>
        </a:p>
      </dgm:t>
    </dgm:pt>
    <dgm:pt modelId="{FF649C7B-AD0B-4133-9624-75E5C294A680}" type="pres">
      <dgm:prSet presAssocID="{AA751947-2FF8-4077-8C81-829EDA8689B8}" presName="root2" presStyleCnt="0"/>
      <dgm:spPr/>
    </dgm:pt>
    <dgm:pt modelId="{6525D1E6-6A80-4BCB-AD63-C947C83DE5A5}" type="pres">
      <dgm:prSet presAssocID="{AA751947-2FF8-4077-8C81-829EDA8689B8}" presName="LevelTwoTextNode" presStyleLbl="node4" presStyleIdx="1" presStyleCnt="24" custLinFactX="256850" custLinFactY="-100000" custLinFactNeighborX="300000" custLinFactNeighborY="-120420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81088E8D-D100-47A3-8780-ED5E2C3616F2}" type="pres">
      <dgm:prSet presAssocID="{AA751947-2FF8-4077-8C81-829EDA8689B8}" presName="level3hierChild" presStyleCnt="0"/>
      <dgm:spPr/>
    </dgm:pt>
    <dgm:pt modelId="{8B2AFFED-2CFD-44CB-9A0D-FF519660B6D2}" type="pres">
      <dgm:prSet presAssocID="{46EBF299-6B63-48AE-B729-5B1F65E3899C}" presName="conn2-1" presStyleLbl="parChTrans1D4" presStyleIdx="2" presStyleCnt="24"/>
      <dgm:spPr/>
      <dgm:t>
        <a:bodyPr/>
        <a:lstStyle/>
        <a:p>
          <a:endParaRPr lang="es-419"/>
        </a:p>
      </dgm:t>
    </dgm:pt>
    <dgm:pt modelId="{94C63798-839C-4563-9329-4E531C95F12E}" type="pres">
      <dgm:prSet presAssocID="{46EBF299-6B63-48AE-B729-5B1F65E3899C}" presName="connTx" presStyleLbl="parChTrans1D4" presStyleIdx="2" presStyleCnt="24"/>
      <dgm:spPr/>
      <dgm:t>
        <a:bodyPr/>
        <a:lstStyle/>
        <a:p>
          <a:endParaRPr lang="es-419"/>
        </a:p>
      </dgm:t>
    </dgm:pt>
    <dgm:pt modelId="{D0BF753E-2C50-4CA3-9D48-6BE3969AD723}" type="pres">
      <dgm:prSet presAssocID="{45884A7B-27C8-4B64-9EFC-094D796939D9}" presName="root2" presStyleCnt="0"/>
      <dgm:spPr/>
    </dgm:pt>
    <dgm:pt modelId="{332692CC-F111-4D87-AEF4-70EA3D77262B}" type="pres">
      <dgm:prSet presAssocID="{45884A7B-27C8-4B64-9EFC-094D796939D9}" presName="LevelTwoTextNode" presStyleLbl="node4" presStyleIdx="2" presStyleCnt="24" custLinFactX="262651" custLinFactNeighborX="300000" custLinFactNeighborY="-38324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A79FF4FB-FD85-4738-83AA-C73C881884FD}" type="pres">
      <dgm:prSet presAssocID="{45884A7B-27C8-4B64-9EFC-094D796939D9}" presName="level3hierChild" presStyleCnt="0"/>
      <dgm:spPr/>
    </dgm:pt>
    <dgm:pt modelId="{DDC59AD9-441E-49C9-81E7-392B7897E42A}" type="pres">
      <dgm:prSet presAssocID="{69C7ADBA-7F31-4A22-B509-41F8904CB73F}" presName="conn2-1" presStyleLbl="parChTrans1D4" presStyleIdx="3" presStyleCnt="24"/>
      <dgm:spPr/>
      <dgm:t>
        <a:bodyPr/>
        <a:lstStyle/>
        <a:p>
          <a:endParaRPr lang="es-419"/>
        </a:p>
      </dgm:t>
    </dgm:pt>
    <dgm:pt modelId="{06013334-E619-4333-B790-71F7155EF2D2}" type="pres">
      <dgm:prSet presAssocID="{69C7ADBA-7F31-4A22-B509-41F8904CB73F}" presName="connTx" presStyleLbl="parChTrans1D4" presStyleIdx="3" presStyleCnt="24"/>
      <dgm:spPr/>
      <dgm:t>
        <a:bodyPr/>
        <a:lstStyle/>
        <a:p>
          <a:endParaRPr lang="es-419"/>
        </a:p>
      </dgm:t>
    </dgm:pt>
    <dgm:pt modelId="{294D4947-2F3F-4AB9-B5FC-FF6334C75557}" type="pres">
      <dgm:prSet presAssocID="{0CA1671C-1E28-4912-B6ED-308986062D59}" presName="root2" presStyleCnt="0"/>
      <dgm:spPr/>
    </dgm:pt>
    <dgm:pt modelId="{E3DC5D58-D0DE-4668-9C69-7DDC343C45B2}" type="pres">
      <dgm:prSet presAssocID="{0CA1671C-1E28-4912-B6ED-308986062D59}" presName="LevelTwoTextNode" presStyleLbl="node4" presStyleIdx="3" presStyleCnt="24" custLinFactX="260538" custLinFactNeighborX="300000" custLinFactNeighborY="-32585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F22082E9-9198-4ABE-AF31-5CD61C7EDAFE}" type="pres">
      <dgm:prSet presAssocID="{0CA1671C-1E28-4912-B6ED-308986062D59}" presName="level3hierChild" presStyleCnt="0"/>
      <dgm:spPr/>
    </dgm:pt>
    <dgm:pt modelId="{975C78EB-76FE-4253-9727-57823FDA10AA}" type="pres">
      <dgm:prSet presAssocID="{1A9418C6-DA2B-4BF4-B753-96A5C78CCF18}" presName="conn2-1" presStyleLbl="parChTrans1D2" presStyleIdx="1" presStyleCnt="2"/>
      <dgm:spPr/>
      <dgm:t>
        <a:bodyPr/>
        <a:lstStyle/>
        <a:p>
          <a:endParaRPr lang="es-419"/>
        </a:p>
      </dgm:t>
    </dgm:pt>
    <dgm:pt modelId="{F71FAFD3-4CBF-4087-88CB-59B2FAD8C468}" type="pres">
      <dgm:prSet presAssocID="{1A9418C6-DA2B-4BF4-B753-96A5C78CCF18}" presName="connTx" presStyleLbl="parChTrans1D2" presStyleIdx="1" presStyleCnt="2"/>
      <dgm:spPr/>
      <dgm:t>
        <a:bodyPr/>
        <a:lstStyle/>
        <a:p>
          <a:endParaRPr lang="es-419"/>
        </a:p>
      </dgm:t>
    </dgm:pt>
    <dgm:pt modelId="{6032E0E7-73A2-4D83-87E2-57870743EF24}" type="pres">
      <dgm:prSet presAssocID="{4F23DAB0-3F29-417A-AA4D-218480D5AF3F}" presName="root2" presStyleCnt="0"/>
      <dgm:spPr/>
    </dgm:pt>
    <dgm:pt modelId="{904D0A7D-1645-4000-9277-5685DCFB2714}" type="pres">
      <dgm:prSet presAssocID="{4F23DAB0-3F29-417A-AA4D-218480D5AF3F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5DDF274D-B4FD-43BA-B2C5-6B432883851A}" type="pres">
      <dgm:prSet presAssocID="{4F23DAB0-3F29-417A-AA4D-218480D5AF3F}" presName="level3hierChild" presStyleCnt="0"/>
      <dgm:spPr/>
    </dgm:pt>
    <dgm:pt modelId="{06803EFF-6B7A-4BD6-A072-7F71A553A719}" type="pres">
      <dgm:prSet presAssocID="{53F08A54-58FE-469B-BF14-B9B9B1042378}" presName="conn2-1" presStyleLbl="parChTrans1D3" presStyleIdx="1" presStyleCnt="2"/>
      <dgm:spPr/>
      <dgm:t>
        <a:bodyPr/>
        <a:lstStyle/>
        <a:p>
          <a:endParaRPr lang="es-419"/>
        </a:p>
      </dgm:t>
    </dgm:pt>
    <dgm:pt modelId="{42FD142B-42C2-445F-BB1E-2E3A5A88E97C}" type="pres">
      <dgm:prSet presAssocID="{53F08A54-58FE-469B-BF14-B9B9B1042378}" presName="connTx" presStyleLbl="parChTrans1D3" presStyleIdx="1" presStyleCnt="2"/>
      <dgm:spPr/>
      <dgm:t>
        <a:bodyPr/>
        <a:lstStyle/>
        <a:p>
          <a:endParaRPr lang="es-419"/>
        </a:p>
      </dgm:t>
    </dgm:pt>
    <dgm:pt modelId="{9D0FF25F-06D2-497F-B708-32EA271879AD}" type="pres">
      <dgm:prSet presAssocID="{DA168C57-2C74-41E7-BA35-B1E26990DC67}" presName="root2" presStyleCnt="0"/>
      <dgm:spPr/>
    </dgm:pt>
    <dgm:pt modelId="{6C4F0E19-FF8F-4F7D-9078-693373557CDD}" type="pres">
      <dgm:prSet presAssocID="{DA168C57-2C74-41E7-BA35-B1E26990DC67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B924FF7E-DBB8-43DA-874B-A484759C5D40}" type="pres">
      <dgm:prSet presAssocID="{DA168C57-2C74-41E7-BA35-B1E26990DC67}" presName="level3hierChild" presStyleCnt="0"/>
      <dgm:spPr/>
    </dgm:pt>
    <dgm:pt modelId="{A71D3EA5-07D3-4609-A8F0-034A26E48CA5}" type="pres">
      <dgm:prSet presAssocID="{58EC2334-7EFE-4319-87B0-62A470310646}" presName="conn2-1" presStyleLbl="parChTrans1D4" presStyleIdx="4" presStyleCnt="24"/>
      <dgm:spPr/>
      <dgm:t>
        <a:bodyPr/>
        <a:lstStyle/>
        <a:p>
          <a:endParaRPr lang="es-419"/>
        </a:p>
      </dgm:t>
    </dgm:pt>
    <dgm:pt modelId="{9DD44F0F-2161-43EA-9F7D-01DA4877381E}" type="pres">
      <dgm:prSet presAssocID="{58EC2334-7EFE-4319-87B0-62A470310646}" presName="connTx" presStyleLbl="parChTrans1D4" presStyleIdx="4" presStyleCnt="24"/>
      <dgm:spPr/>
      <dgm:t>
        <a:bodyPr/>
        <a:lstStyle/>
        <a:p>
          <a:endParaRPr lang="es-419"/>
        </a:p>
      </dgm:t>
    </dgm:pt>
    <dgm:pt modelId="{4779FB85-6C4D-4A42-85A7-3B4836EDFC49}" type="pres">
      <dgm:prSet presAssocID="{6D3663AA-7917-4FB7-B182-467874FE2DB2}" presName="root2" presStyleCnt="0"/>
      <dgm:spPr/>
    </dgm:pt>
    <dgm:pt modelId="{DB970855-F66C-4E64-87DB-E53AF24AC3FD}" type="pres">
      <dgm:prSet presAssocID="{6D3663AA-7917-4FB7-B182-467874FE2DB2}" presName="LevelTwoTextNode" presStyleLbl="node4" presStyleIdx="4" presStyleCnt="24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852431B1-9330-47FF-8A99-87953ABA6E03}" type="pres">
      <dgm:prSet presAssocID="{6D3663AA-7917-4FB7-B182-467874FE2DB2}" presName="level3hierChild" presStyleCnt="0"/>
      <dgm:spPr/>
    </dgm:pt>
    <dgm:pt modelId="{63468B8F-9B01-4343-9001-6E9B9154CDC8}" type="pres">
      <dgm:prSet presAssocID="{3221883A-352E-4952-AAE7-40CC3FE8E897}" presName="conn2-1" presStyleLbl="parChTrans1D4" presStyleIdx="5" presStyleCnt="24"/>
      <dgm:spPr/>
      <dgm:t>
        <a:bodyPr/>
        <a:lstStyle/>
        <a:p>
          <a:endParaRPr lang="es-419"/>
        </a:p>
      </dgm:t>
    </dgm:pt>
    <dgm:pt modelId="{3221B1FB-10D2-4227-945F-F792EAEE481C}" type="pres">
      <dgm:prSet presAssocID="{3221883A-352E-4952-AAE7-40CC3FE8E897}" presName="connTx" presStyleLbl="parChTrans1D4" presStyleIdx="5" presStyleCnt="24"/>
      <dgm:spPr/>
      <dgm:t>
        <a:bodyPr/>
        <a:lstStyle/>
        <a:p>
          <a:endParaRPr lang="es-419"/>
        </a:p>
      </dgm:t>
    </dgm:pt>
    <dgm:pt modelId="{A6A998DC-F5F8-47E8-8893-B2BDE7234E34}" type="pres">
      <dgm:prSet presAssocID="{337C754F-33D6-4152-851F-2215762D9075}" presName="root2" presStyleCnt="0"/>
      <dgm:spPr/>
    </dgm:pt>
    <dgm:pt modelId="{4749EB0C-6F16-42C7-B0EB-31030DD82A5E}" type="pres">
      <dgm:prSet presAssocID="{337C754F-33D6-4152-851F-2215762D9075}" presName="LevelTwoTextNode" presStyleLbl="node4" presStyleIdx="5" presStyleCnt="24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89AC0421-D688-4DCA-A83D-938A1CF29B9D}" type="pres">
      <dgm:prSet presAssocID="{337C754F-33D6-4152-851F-2215762D9075}" presName="level3hierChild" presStyleCnt="0"/>
      <dgm:spPr/>
    </dgm:pt>
    <dgm:pt modelId="{4D364956-D45C-4D94-923A-75177357297B}" type="pres">
      <dgm:prSet presAssocID="{59E91168-C245-4C38-BE0D-C7B45BCE6B50}" presName="conn2-1" presStyleLbl="parChTrans1D4" presStyleIdx="6" presStyleCnt="24"/>
      <dgm:spPr/>
      <dgm:t>
        <a:bodyPr/>
        <a:lstStyle/>
        <a:p>
          <a:endParaRPr lang="es-419"/>
        </a:p>
      </dgm:t>
    </dgm:pt>
    <dgm:pt modelId="{D87C0639-D801-442A-9184-FDA58E278CBA}" type="pres">
      <dgm:prSet presAssocID="{59E91168-C245-4C38-BE0D-C7B45BCE6B50}" presName="connTx" presStyleLbl="parChTrans1D4" presStyleIdx="6" presStyleCnt="24"/>
      <dgm:spPr/>
      <dgm:t>
        <a:bodyPr/>
        <a:lstStyle/>
        <a:p>
          <a:endParaRPr lang="es-419"/>
        </a:p>
      </dgm:t>
    </dgm:pt>
    <dgm:pt modelId="{B94F2490-F8F9-4645-B508-551112B7D13A}" type="pres">
      <dgm:prSet presAssocID="{A00D196F-58B0-4655-9F0B-1A21A4847494}" presName="root2" presStyleCnt="0"/>
      <dgm:spPr/>
    </dgm:pt>
    <dgm:pt modelId="{5CF0F909-1AB7-4FC7-B9DA-5C9B583B81AE}" type="pres">
      <dgm:prSet presAssocID="{A00D196F-58B0-4655-9F0B-1A21A4847494}" presName="LevelTwoTextNode" presStyleLbl="node4" presStyleIdx="6" presStyleCnt="24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8483C4B7-F3F0-4BFE-99B7-CBEBDCA4CFEC}" type="pres">
      <dgm:prSet presAssocID="{A00D196F-58B0-4655-9F0B-1A21A4847494}" presName="level3hierChild" presStyleCnt="0"/>
      <dgm:spPr/>
    </dgm:pt>
    <dgm:pt modelId="{2360D4AB-53A7-4177-9CA3-70D4D75AD0CE}" type="pres">
      <dgm:prSet presAssocID="{B964C460-51B5-454D-921F-AF2639D54CAF}" presName="conn2-1" presStyleLbl="parChTrans1D4" presStyleIdx="7" presStyleCnt="24"/>
      <dgm:spPr/>
      <dgm:t>
        <a:bodyPr/>
        <a:lstStyle/>
        <a:p>
          <a:endParaRPr lang="es-419"/>
        </a:p>
      </dgm:t>
    </dgm:pt>
    <dgm:pt modelId="{92936BF5-D27D-4FE0-9421-A55FA780BE96}" type="pres">
      <dgm:prSet presAssocID="{B964C460-51B5-454D-921F-AF2639D54CAF}" presName="connTx" presStyleLbl="parChTrans1D4" presStyleIdx="7" presStyleCnt="24"/>
      <dgm:spPr/>
      <dgm:t>
        <a:bodyPr/>
        <a:lstStyle/>
        <a:p>
          <a:endParaRPr lang="es-419"/>
        </a:p>
      </dgm:t>
    </dgm:pt>
    <dgm:pt modelId="{0114F37A-F998-4767-8673-528FA76DE132}" type="pres">
      <dgm:prSet presAssocID="{0202B1BD-97D2-485A-B81F-09329146653A}" presName="root2" presStyleCnt="0"/>
      <dgm:spPr/>
    </dgm:pt>
    <dgm:pt modelId="{E90FCAD2-F28A-4A9D-B7A5-DC32B0CE006F}" type="pres">
      <dgm:prSet presAssocID="{0202B1BD-97D2-485A-B81F-09329146653A}" presName="LevelTwoTextNode" presStyleLbl="node4" presStyleIdx="7" presStyleCnt="24" custLinFactY="-4146" custLinFactNeighborX="4783" custLinFactNeighborY="-100000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11AD9D71-AEF9-45BD-B10A-EA88BA3F9063}" type="pres">
      <dgm:prSet presAssocID="{0202B1BD-97D2-485A-B81F-09329146653A}" presName="level3hierChild" presStyleCnt="0"/>
      <dgm:spPr/>
    </dgm:pt>
    <dgm:pt modelId="{556BADF3-CEB2-4427-A52F-35DDFA91D155}" type="pres">
      <dgm:prSet presAssocID="{E26BC6A5-5CB5-4AF0-A5C0-5056E6D00928}" presName="conn2-1" presStyleLbl="parChTrans1D4" presStyleIdx="8" presStyleCnt="24"/>
      <dgm:spPr/>
      <dgm:t>
        <a:bodyPr/>
        <a:lstStyle/>
        <a:p>
          <a:endParaRPr lang="es-419"/>
        </a:p>
      </dgm:t>
    </dgm:pt>
    <dgm:pt modelId="{7F69E5C4-C944-412C-A7A7-D8AC8B4ECDFF}" type="pres">
      <dgm:prSet presAssocID="{E26BC6A5-5CB5-4AF0-A5C0-5056E6D00928}" presName="connTx" presStyleLbl="parChTrans1D4" presStyleIdx="8" presStyleCnt="24"/>
      <dgm:spPr/>
      <dgm:t>
        <a:bodyPr/>
        <a:lstStyle/>
        <a:p>
          <a:endParaRPr lang="es-419"/>
        </a:p>
      </dgm:t>
    </dgm:pt>
    <dgm:pt modelId="{D17A6131-3650-422C-8AFF-97EF0E13C676}" type="pres">
      <dgm:prSet presAssocID="{3099C41E-D286-4D03-86B6-B73C3464CCB8}" presName="root2" presStyleCnt="0"/>
      <dgm:spPr/>
    </dgm:pt>
    <dgm:pt modelId="{112D8691-EEC1-4038-A458-AE66FCEF5A5A}" type="pres">
      <dgm:prSet presAssocID="{3099C41E-D286-4D03-86B6-B73C3464CCB8}" presName="LevelTwoTextNode" presStyleLbl="node4" presStyleIdx="8" presStyleCnt="24" custLinFactNeighborX="1913" custLinFactNeighborY="-35425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54EEF1F6-DD66-4562-BD01-A289ED647D7A}" type="pres">
      <dgm:prSet presAssocID="{3099C41E-D286-4D03-86B6-B73C3464CCB8}" presName="level3hierChild" presStyleCnt="0"/>
      <dgm:spPr/>
    </dgm:pt>
    <dgm:pt modelId="{70873366-C392-4BBD-A094-D4FAA8B837AE}" type="pres">
      <dgm:prSet presAssocID="{0D668B28-37C9-4A92-AAC8-040E6C927F23}" presName="conn2-1" presStyleLbl="parChTrans1D4" presStyleIdx="9" presStyleCnt="24"/>
      <dgm:spPr/>
      <dgm:t>
        <a:bodyPr/>
        <a:lstStyle/>
        <a:p>
          <a:endParaRPr lang="es-419"/>
        </a:p>
      </dgm:t>
    </dgm:pt>
    <dgm:pt modelId="{DEB61E09-9F8E-4E40-BB3A-EB49A0D05396}" type="pres">
      <dgm:prSet presAssocID="{0D668B28-37C9-4A92-AAC8-040E6C927F23}" presName="connTx" presStyleLbl="parChTrans1D4" presStyleIdx="9" presStyleCnt="24"/>
      <dgm:spPr/>
      <dgm:t>
        <a:bodyPr/>
        <a:lstStyle/>
        <a:p>
          <a:endParaRPr lang="es-419"/>
        </a:p>
      </dgm:t>
    </dgm:pt>
    <dgm:pt modelId="{D69E5C50-3905-4CB0-8110-ABF85E5BCD61}" type="pres">
      <dgm:prSet presAssocID="{441A7FF6-8892-4BF8-8206-A8B44D63E6F6}" presName="root2" presStyleCnt="0"/>
      <dgm:spPr/>
    </dgm:pt>
    <dgm:pt modelId="{EB77F118-911A-4832-9DB1-5775DEF8D3A7}" type="pres">
      <dgm:prSet presAssocID="{441A7FF6-8892-4BF8-8206-A8B44D63E6F6}" presName="LevelTwoTextNode" presStyleLbl="node4" presStyleIdx="9" presStyleCnt="24" custLinFactNeighborX="538" custLinFactNeighborY="-35425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11BDDE74-66AD-4E6A-8828-17D36FED0EEA}" type="pres">
      <dgm:prSet presAssocID="{441A7FF6-8892-4BF8-8206-A8B44D63E6F6}" presName="level3hierChild" presStyleCnt="0"/>
      <dgm:spPr/>
    </dgm:pt>
    <dgm:pt modelId="{263DF9C9-AECC-412D-9E16-2A68C8166089}" type="pres">
      <dgm:prSet presAssocID="{A8CA88D7-11EE-4099-BF37-3488C3CFEE6B}" presName="conn2-1" presStyleLbl="parChTrans1D4" presStyleIdx="10" presStyleCnt="24"/>
      <dgm:spPr/>
      <dgm:t>
        <a:bodyPr/>
        <a:lstStyle/>
        <a:p>
          <a:endParaRPr lang="es-419"/>
        </a:p>
      </dgm:t>
    </dgm:pt>
    <dgm:pt modelId="{BB87241E-FBFE-4A32-9F84-96A66045B704}" type="pres">
      <dgm:prSet presAssocID="{A8CA88D7-11EE-4099-BF37-3488C3CFEE6B}" presName="connTx" presStyleLbl="parChTrans1D4" presStyleIdx="10" presStyleCnt="24"/>
      <dgm:spPr/>
      <dgm:t>
        <a:bodyPr/>
        <a:lstStyle/>
        <a:p>
          <a:endParaRPr lang="es-419"/>
        </a:p>
      </dgm:t>
    </dgm:pt>
    <dgm:pt modelId="{D7EAF50E-9E11-497A-A8AB-EBF55A875881}" type="pres">
      <dgm:prSet presAssocID="{6F9E97E2-4196-4BFB-B4EE-919884AB7907}" presName="root2" presStyleCnt="0"/>
      <dgm:spPr/>
    </dgm:pt>
    <dgm:pt modelId="{C0E88F89-6B18-40E8-83F4-0C3261B820A5}" type="pres">
      <dgm:prSet presAssocID="{6F9E97E2-4196-4BFB-B4EE-919884AB7907}" presName="LevelTwoTextNode" presStyleLbl="node4" presStyleIdx="10" presStyleCnt="24" custLinFactNeighborX="7673" custLinFactNeighborY="-21044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D9811845-36AB-4F85-853D-867D833D0932}" type="pres">
      <dgm:prSet presAssocID="{6F9E97E2-4196-4BFB-B4EE-919884AB7907}" presName="level3hierChild" presStyleCnt="0"/>
      <dgm:spPr/>
    </dgm:pt>
    <dgm:pt modelId="{1B32B214-2BEB-4557-903C-5F383B3548C1}" type="pres">
      <dgm:prSet presAssocID="{197DAAD3-9BF6-4F7C-8001-1F3127658B7A}" presName="conn2-1" presStyleLbl="parChTrans1D4" presStyleIdx="11" presStyleCnt="24"/>
      <dgm:spPr/>
      <dgm:t>
        <a:bodyPr/>
        <a:lstStyle/>
        <a:p>
          <a:endParaRPr lang="es-419"/>
        </a:p>
      </dgm:t>
    </dgm:pt>
    <dgm:pt modelId="{28BE3064-769A-4379-BBC2-B50CE08F21B8}" type="pres">
      <dgm:prSet presAssocID="{197DAAD3-9BF6-4F7C-8001-1F3127658B7A}" presName="connTx" presStyleLbl="parChTrans1D4" presStyleIdx="11" presStyleCnt="24"/>
      <dgm:spPr/>
      <dgm:t>
        <a:bodyPr/>
        <a:lstStyle/>
        <a:p>
          <a:endParaRPr lang="es-419"/>
        </a:p>
      </dgm:t>
    </dgm:pt>
    <dgm:pt modelId="{AE5D4C25-D1F0-420B-9774-7347A15859E1}" type="pres">
      <dgm:prSet presAssocID="{A4319984-C7DE-4D83-9E8B-E235326071C9}" presName="root2" presStyleCnt="0"/>
      <dgm:spPr/>
    </dgm:pt>
    <dgm:pt modelId="{345D992F-3933-45BF-992F-553EBC3828C9}" type="pres">
      <dgm:prSet presAssocID="{A4319984-C7DE-4D83-9E8B-E235326071C9}" presName="LevelTwoTextNode" presStyleLbl="node4" presStyleIdx="11" presStyleCnt="24" custLinFactNeighborX="538" custLinFactNeighborY="-15426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5B367948-30C8-42AB-BDEA-95AD97A61E28}" type="pres">
      <dgm:prSet presAssocID="{A4319984-C7DE-4D83-9E8B-E235326071C9}" presName="level3hierChild" presStyleCnt="0"/>
      <dgm:spPr/>
    </dgm:pt>
    <dgm:pt modelId="{EA8FD9E0-84A3-419E-8DB9-1EEE9734018B}" type="pres">
      <dgm:prSet presAssocID="{D96716AB-8F00-4D77-9669-C4FF1AF853E9}" presName="conn2-1" presStyleLbl="parChTrans1D4" presStyleIdx="12" presStyleCnt="24"/>
      <dgm:spPr/>
      <dgm:t>
        <a:bodyPr/>
        <a:lstStyle/>
        <a:p>
          <a:endParaRPr lang="es-419"/>
        </a:p>
      </dgm:t>
    </dgm:pt>
    <dgm:pt modelId="{6E6108AC-3DBE-45D4-9750-82666234563A}" type="pres">
      <dgm:prSet presAssocID="{D96716AB-8F00-4D77-9669-C4FF1AF853E9}" presName="connTx" presStyleLbl="parChTrans1D4" presStyleIdx="12" presStyleCnt="24"/>
      <dgm:spPr/>
      <dgm:t>
        <a:bodyPr/>
        <a:lstStyle/>
        <a:p>
          <a:endParaRPr lang="es-419"/>
        </a:p>
      </dgm:t>
    </dgm:pt>
    <dgm:pt modelId="{3A58F4BB-259B-4FF6-AC7C-0304D664A84D}" type="pres">
      <dgm:prSet presAssocID="{912243CC-D6F5-4414-A6D5-F561F1861FFD}" presName="root2" presStyleCnt="0"/>
      <dgm:spPr/>
    </dgm:pt>
    <dgm:pt modelId="{7C9761E3-9917-46B2-98D1-626FD82F400B}" type="pres">
      <dgm:prSet presAssocID="{912243CC-D6F5-4414-A6D5-F561F1861FFD}" presName="LevelTwoTextNode" presStyleLbl="node4" presStyleIdx="12" presStyleCnt="24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04567F72-1F99-42F8-9C40-3FFDB3A8DDD5}" type="pres">
      <dgm:prSet presAssocID="{912243CC-D6F5-4414-A6D5-F561F1861FFD}" presName="level3hierChild" presStyleCnt="0"/>
      <dgm:spPr/>
    </dgm:pt>
    <dgm:pt modelId="{A856D7C0-CD82-4880-A21B-93373D4DFB7D}" type="pres">
      <dgm:prSet presAssocID="{FA219AF4-284B-4615-A1E5-DE6A743D3718}" presName="conn2-1" presStyleLbl="parChTrans1D4" presStyleIdx="13" presStyleCnt="24"/>
      <dgm:spPr/>
      <dgm:t>
        <a:bodyPr/>
        <a:lstStyle/>
        <a:p>
          <a:endParaRPr lang="es-419"/>
        </a:p>
      </dgm:t>
    </dgm:pt>
    <dgm:pt modelId="{ECB5F355-6FC1-4CCF-947E-F432B8834095}" type="pres">
      <dgm:prSet presAssocID="{FA219AF4-284B-4615-A1E5-DE6A743D3718}" presName="connTx" presStyleLbl="parChTrans1D4" presStyleIdx="13" presStyleCnt="24"/>
      <dgm:spPr/>
      <dgm:t>
        <a:bodyPr/>
        <a:lstStyle/>
        <a:p>
          <a:endParaRPr lang="es-419"/>
        </a:p>
      </dgm:t>
    </dgm:pt>
    <dgm:pt modelId="{366FEEC9-2DE1-4099-8483-7B130EC6ACB1}" type="pres">
      <dgm:prSet presAssocID="{B1D5AC1C-BCD7-458E-9FF7-AC33BF0B344D}" presName="root2" presStyleCnt="0"/>
      <dgm:spPr/>
    </dgm:pt>
    <dgm:pt modelId="{8BA05E3B-C4CD-4BD3-846A-050AA90EF437}" type="pres">
      <dgm:prSet presAssocID="{B1D5AC1C-BCD7-458E-9FF7-AC33BF0B344D}" presName="LevelTwoTextNode" presStyleLbl="node4" presStyleIdx="13" presStyleCnt="24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F136744B-61EF-4934-931F-3156C9F37184}" type="pres">
      <dgm:prSet presAssocID="{B1D5AC1C-BCD7-458E-9FF7-AC33BF0B344D}" presName="level3hierChild" presStyleCnt="0"/>
      <dgm:spPr/>
    </dgm:pt>
    <dgm:pt modelId="{A46F4115-384B-467D-A54C-ED34C0F0D4BC}" type="pres">
      <dgm:prSet presAssocID="{5E92BD9D-D9B9-488F-B02A-D42EF956647D}" presName="conn2-1" presStyleLbl="parChTrans1D4" presStyleIdx="14" presStyleCnt="24"/>
      <dgm:spPr/>
      <dgm:t>
        <a:bodyPr/>
        <a:lstStyle/>
        <a:p>
          <a:endParaRPr lang="es-419"/>
        </a:p>
      </dgm:t>
    </dgm:pt>
    <dgm:pt modelId="{4A1FAF27-9771-4733-905A-AA6C6AE88C7B}" type="pres">
      <dgm:prSet presAssocID="{5E92BD9D-D9B9-488F-B02A-D42EF956647D}" presName="connTx" presStyleLbl="parChTrans1D4" presStyleIdx="14" presStyleCnt="24"/>
      <dgm:spPr/>
      <dgm:t>
        <a:bodyPr/>
        <a:lstStyle/>
        <a:p>
          <a:endParaRPr lang="es-419"/>
        </a:p>
      </dgm:t>
    </dgm:pt>
    <dgm:pt modelId="{A15984FF-E316-4E61-A050-DC47D95B12CB}" type="pres">
      <dgm:prSet presAssocID="{90AEFA1F-6FA6-4EBE-ADBC-85563A9ADDFF}" presName="root2" presStyleCnt="0"/>
      <dgm:spPr/>
    </dgm:pt>
    <dgm:pt modelId="{9251530B-3349-4BCB-BFA7-B477EB13610B}" type="pres">
      <dgm:prSet presAssocID="{90AEFA1F-6FA6-4EBE-ADBC-85563A9ADDFF}" presName="LevelTwoTextNode" presStyleLbl="node4" presStyleIdx="14" presStyleCnt="24" custLinFactNeighborX="9668" custLinFactNeighborY="-11940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DCC74350-7578-418A-90B3-7F8425E8A578}" type="pres">
      <dgm:prSet presAssocID="{90AEFA1F-6FA6-4EBE-ADBC-85563A9ADDFF}" presName="level3hierChild" presStyleCnt="0"/>
      <dgm:spPr/>
    </dgm:pt>
    <dgm:pt modelId="{94EE3456-08FA-48BC-B910-79BB147B300E}" type="pres">
      <dgm:prSet presAssocID="{C67480AD-1122-47E3-94F7-76B475CCC418}" presName="conn2-1" presStyleLbl="parChTrans1D4" presStyleIdx="15" presStyleCnt="24"/>
      <dgm:spPr/>
      <dgm:t>
        <a:bodyPr/>
        <a:lstStyle/>
        <a:p>
          <a:endParaRPr lang="es-419"/>
        </a:p>
      </dgm:t>
    </dgm:pt>
    <dgm:pt modelId="{91AA65AC-512C-4A73-A128-4940673445C4}" type="pres">
      <dgm:prSet presAssocID="{C67480AD-1122-47E3-94F7-76B475CCC418}" presName="connTx" presStyleLbl="parChTrans1D4" presStyleIdx="15" presStyleCnt="24"/>
      <dgm:spPr/>
      <dgm:t>
        <a:bodyPr/>
        <a:lstStyle/>
        <a:p>
          <a:endParaRPr lang="es-419"/>
        </a:p>
      </dgm:t>
    </dgm:pt>
    <dgm:pt modelId="{0D65DC41-3500-4674-A934-CBA67C6E5991}" type="pres">
      <dgm:prSet presAssocID="{C7D9FF88-D16F-443E-9685-52EEA0FA498B}" presName="root2" presStyleCnt="0"/>
      <dgm:spPr/>
    </dgm:pt>
    <dgm:pt modelId="{142516D7-61BB-4B92-AF44-D5A5C3EDF225}" type="pres">
      <dgm:prSet presAssocID="{C7D9FF88-D16F-443E-9685-52EEA0FA498B}" presName="LevelTwoTextNode" presStyleLbl="node4" presStyleIdx="15" presStyleCnt="24" custLinFactNeighborX="129" custLinFactNeighborY="-11940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4B1523A2-51D0-4A42-A3A9-72FE088F9DC7}" type="pres">
      <dgm:prSet presAssocID="{C7D9FF88-D16F-443E-9685-52EEA0FA498B}" presName="level3hierChild" presStyleCnt="0"/>
      <dgm:spPr/>
    </dgm:pt>
    <dgm:pt modelId="{C17E77A7-08B4-45E7-B3BD-6F357A220399}" type="pres">
      <dgm:prSet presAssocID="{E9FA5295-F715-494F-BBDA-765A57968A58}" presName="conn2-1" presStyleLbl="parChTrans1D4" presStyleIdx="16" presStyleCnt="24"/>
      <dgm:spPr/>
      <dgm:t>
        <a:bodyPr/>
        <a:lstStyle/>
        <a:p>
          <a:endParaRPr lang="es-419"/>
        </a:p>
      </dgm:t>
    </dgm:pt>
    <dgm:pt modelId="{F612D00D-48F9-4216-9512-B0F9A317439D}" type="pres">
      <dgm:prSet presAssocID="{E9FA5295-F715-494F-BBDA-765A57968A58}" presName="connTx" presStyleLbl="parChTrans1D4" presStyleIdx="16" presStyleCnt="24"/>
      <dgm:spPr/>
      <dgm:t>
        <a:bodyPr/>
        <a:lstStyle/>
        <a:p>
          <a:endParaRPr lang="es-419"/>
        </a:p>
      </dgm:t>
    </dgm:pt>
    <dgm:pt modelId="{F3FF67CB-C846-48BA-8AAF-31590DD4171E}" type="pres">
      <dgm:prSet presAssocID="{EE91079F-82E3-4C98-B8ED-1D69A70D6DB1}" presName="root2" presStyleCnt="0"/>
      <dgm:spPr/>
    </dgm:pt>
    <dgm:pt modelId="{63FD1417-1A35-4645-9149-12077FE1C328}" type="pres">
      <dgm:prSet presAssocID="{EE91079F-82E3-4C98-B8ED-1D69A70D6DB1}" presName="LevelTwoTextNode" presStyleLbl="node4" presStyleIdx="16" presStyleCnt="24" custLinFactNeighborX="9668" custLinFactNeighborY="4810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D6C3F5CE-B22C-4EDA-9E24-0B2DF762A4FA}" type="pres">
      <dgm:prSet presAssocID="{EE91079F-82E3-4C98-B8ED-1D69A70D6DB1}" presName="level3hierChild" presStyleCnt="0"/>
      <dgm:spPr/>
    </dgm:pt>
    <dgm:pt modelId="{DA9DDFC8-680F-4E05-BFFD-FBEE4DC72BD9}" type="pres">
      <dgm:prSet presAssocID="{663CDCD5-7C9C-4F8A-BD32-9432B75899EC}" presName="conn2-1" presStyleLbl="parChTrans1D4" presStyleIdx="17" presStyleCnt="24"/>
      <dgm:spPr/>
      <dgm:t>
        <a:bodyPr/>
        <a:lstStyle/>
        <a:p>
          <a:endParaRPr lang="es-419"/>
        </a:p>
      </dgm:t>
    </dgm:pt>
    <dgm:pt modelId="{A3A7F01E-C4CD-4193-918D-B9094932D0E6}" type="pres">
      <dgm:prSet presAssocID="{663CDCD5-7C9C-4F8A-BD32-9432B75899EC}" presName="connTx" presStyleLbl="parChTrans1D4" presStyleIdx="17" presStyleCnt="24"/>
      <dgm:spPr/>
      <dgm:t>
        <a:bodyPr/>
        <a:lstStyle/>
        <a:p>
          <a:endParaRPr lang="es-419"/>
        </a:p>
      </dgm:t>
    </dgm:pt>
    <dgm:pt modelId="{9889482D-3E4D-4227-8022-D8B0D78B996D}" type="pres">
      <dgm:prSet presAssocID="{CD070014-5A29-4D45-AED6-6958B77BC5FB}" presName="root2" presStyleCnt="0"/>
      <dgm:spPr/>
    </dgm:pt>
    <dgm:pt modelId="{9A5CB3F1-0FEE-4A19-A86F-57E6DFD24C37}" type="pres">
      <dgm:prSet presAssocID="{CD070014-5A29-4D45-AED6-6958B77BC5FB}" presName="LevelTwoTextNode" presStyleLbl="node4" presStyleIdx="17" presStyleCnt="24" custLinFactNeighborX="-1934" custLinFactNeighborY="4810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80249713-5E50-4FA2-BCE7-45A81A3FD38A}" type="pres">
      <dgm:prSet presAssocID="{CD070014-5A29-4D45-AED6-6958B77BC5FB}" presName="level3hierChild" presStyleCnt="0"/>
      <dgm:spPr/>
    </dgm:pt>
    <dgm:pt modelId="{1661E41C-F745-41DE-B8AC-30233CD3C6FB}" type="pres">
      <dgm:prSet presAssocID="{C4E177E1-266C-450C-B7F5-D2AD3EBC8F62}" presName="conn2-1" presStyleLbl="parChTrans1D4" presStyleIdx="18" presStyleCnt="24"/>
      <dgm:spPr/>
      <dgm:t>
        <a:bodyPr/>
        <a:lstStyle/>
        <a:p>
          <a:endParaRPr lang="es-419"/>
        </a:p>
      </dgm:t>
    </dgm:pt>
    <dgm:pt modelId="{7690F0FB-09AD-4577-A275-2EE9FB5EB31A}" type="pres">
      <dgm:prSet presAssocID="{C4E177E1-266C-450C-B7F5-D2AD3EBC8F62}" presName="connTx" presStyleLbl="parChTrans1D4" presStyleIdx="18" presStyleCnt="24"/>
      <dgm:spPr/>
      <dgm:t>
        <a:bodyPr/>
        <a:lstStyle/>
        <a:p>
          <a:endParaRPr lang="es-419"/>
        </a:p>
      </dgm:t>
    </dgm:pt>
    <dgm:pt modelId="{1611CC36-1E33-416D-95E6-0C03B2EA019E}" type="pres">
      <dgm:prSet presAssocID="{15744DD9-80BC-43F2-A726-6412D45D6B3D}" presName="root2" presStyleCnt="0"/>
      <dgm:spPr/>
    </dgm:pt>
    <dgm:pt modelId="{7E313570-8693-4CE1-B614-E45E719D8713}" type="pres">
      <dgm:prSet presAssocID="{15744DD9-80BC-43F2-A726-6412D45D6B3D}" presName="LevelTwoTextNode" presStyleLbl="node4" presStyleIdx="18" presStyleCnt="24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0996883D-6D79-4167-9E57-7ADE236E4317}" type="pres">
      <dgm:prSet presAssocID="{15744DD9-80BC-43F2-A726-6412D45D6B3D}" presName="level3hierChild" presStyleCnt="0"/>
      <dgm:spPr/>
    </dgm:pt>
    <dgm:pt modelId="{58D1D8A3-F338-4E22-AE97-C338BE446EF6}" type="pres">
      <dgm:prSet presAssocID="{0468A499-EA0C-440A-A842-0568C18AB2B6}" presName="conn2-1" presStyleLbl="parChTrans1D4" presStyleIdx="19" presStyleCnt="24"/>
      <dgm:spPr/>
      <dgm:t>
        <a:bodyPr/>
        <a:lstStyle/>
        <a:p>
          <a:endParaRPr lang="es-419"/>
        </a:p>
      </dgm:t>
    </dgm:pt>
    <dgm:pt modelId="{A464E5EE-C425-4428-AC73-FD1935C0CD8F}" type="pres">
      <dgm:prSet presAssocID="{0468A499-EA0C-440A-A842-0568C18AB2B6}" presName="connTx" presStyleLbl="parChTrans1D4" presStyleIdx="19" presStyleCnt="24"/>
      <dgm:spPr/>
      <dgm:t>
        <a:bodyPr/>
        <a:lstStyle/>
        <a:p>
          <a:endParaRPr lang="es-419"/>
        </a:p>
      </dgm:t>
    </dgm:pt>
    <dgm:pt modelId="{5FD61896-8382-40B8-9C86-E87DADBA3706}" type="pres">
      <dgm:prSet presAssocID="{8D85C39A-4BB6-4BD1-8156-154DD1EC43C8}" presName="root2" presStyleCnt="0"/>
      <dgm:spPr/>
    </dgm:pt>
    <dgm:pt modelId="{F6E7F275-C3D6-4874-B97F-1AF099572985}" type="pres">
      <dgm:prSet presAssocID="{8D85C39A-4BB6-4BD1-8156-154DD1EC43C8}" presName="LevelTwoTextNode" presStyleLbl="node4" presStyleIdx="19" presStyleCnt="24" custLinFactX="100000" custLinFactY="12144" custLinFactNeighborX="197760" custLinFactNeighborY="100000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C65EAC21-0879-45A8-8A02-204C01A11B6D}" type="pres">
      <dgm:prSet presAssocID="{8D85C39A-4BB6-4BD1-8156-154DD1EC43C8}" presName="level3hierChild" presStyleCnt="0"/>
      <dgm:spPr/>
    </dgm:pt>
    <dgm:pt modelId="{07C19F3D-9B6C-48A5-837F-031DFB7D794D}" type="pres">
      <dgm:prSet presAssocID="{EA3DDD8E-344D-4739-9FF4-60119F965E3D}" presName="conn2-1" presStyleLbl="parChTrans1D4" presStyleIdx="20" presStyleCnt="24"/>
      <dgm:spPr/>
      <dgm:t>
        <a:bodyPr/>
        <a:lstStyle/>
        <a:p>
          <a:endParaRPr lang="es-419"/>
        </a:p>
      </dgm:t>
    </dgm:pt>
    <dgm:pt modelId="{65DDCC00-5073-49F7-958F-AAB22D9F41AE}" type="pres">
      <dgm:prSet presAssocID="{EA3DDD8E-344D-4739-9FF4-60119F965E3D}" presName="connTx" presStyleLbl="parChTrans1D4" presStyleIdx="20" presStyleCnt="24"/>
      <dgm:spPr/>
      <dgm:t>
        <a:bodyPr/>
        <a:lstStyle/>
        <a:p>
          <a:endParaRPr lang="es-419"/>
        </a:p>
      </dgm:t>
    </dgm:pt>
    <dgm:pt modelId="{2BAE162B-0E3C-4252-8830-2D7E5D0EE71D}" type="pres">
      <dgm:prSet presAssocID="{BFD31F2E-C4B7-4911-BEF9-D54EA3A353E6}" presName="root2" presStyleCnt="0"/>
      <dgm:spPr/>
    </dgm:pt>
    <dgm:pt modelId="{8A64235D-82FB-40F2-9236-4396F62A9AD1}" type="pres">
      <dgm:prSet presAssocID="{BFD31F2E-C4B7-4911-BEF9-D54EA3A353E6}" presName="LevelTwoTextNode" presStyleLbl="node4" presStyleIdx="20" presStyleCnt="24" custLinFactX="100000" custLinFactNeighborX="191023" custLinFactNeighborY="45871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1C9B2B38-FD2C-4A86-8A49-AFC3CCF0087F}" type="pres">
      <dgm:prSet presAssocID="{BFD31F2E-C4B7-4911-BEF9-D54EA3A353E6}" presName="level3hierChild" presStyleCnt="0"/>
      <dgm:spPr/>
    </dgm:pt>
    <dgm:pt modelId="{846E99FC-E2DF-4D0D-9D7C-F0A90E49653D}" type="pres">
      <dgm:prSet presAssocID="{0436CAD0-E5EF-4079-9F2A-B99527FB4862}" presName="conn2-1" presStyleLbl="parChTrans1D4" presStyleIdx="21" presStyleCnt="24"/>
      <dgm:spPr/>
      <dgm:t>
        <a:bodyPr/>
        <a:lstStyle/>
        <a:p>
          <a:endParaRPr lang="es-419"/>
        </a:p>
      </dgm:t>
    </dgm:pt>
    <dgm:pt modelId="{ED3CB117-2A32-49D6-972E-6ADB5443E506}" type="pres">
      <dgm:prSet presAssocID="{0436CAD0-E5EF-4079-9F2A-B99527FB4862}" presName="connTx" presStyleLbl="parChTrans1D4" presStyleIdx="21" presStyleCnt="24"/>
      <dgm:spPr/>
      <dgm:t>
        <a:bodyPr/>
        <a:lstStyle/>
        <a:p>
          <a:endParaRPr lang="es-419"/>
        </a:p>
      </dgm:t>
    </dgm:pt>
    <dgm:pt modelId="{7E5E2D4F-E0D6-42D9-AE01-5594CCF496E9}" type="pres">
      <dgm:prSet presAssocID="{0CE5A121-FC2B-43FB-AA1A-41F7E68A27EC}" presName="root2" presStyleCnt="0"/>
      <dgm:spPr/>
    </dgm:pt>
    <dgm:pt modelId="{808BB04D-7932-4E9C-B292-D5A0190EC30F}" type="pres">
      <dgm:prSet presAssocID="{0CE5A121-FC2B-43FB-AA1A-41F7E68A27EC}" presName="LevelTwoTextNode" presStyleLbl="node4" presStyleIdx="21" presStyleCnt="24" custLinFactX="100000" custLinFactNeighborX="180538" custLinFactNeighborY="40132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93CDE5C8-5E6B-4E0C-9F5A-67891E7F6224}" type="pres">
      <dgm:prSet presAssocID="{0CE5A121-FC2B-43FB-AA1A-41F7E68A27EC}" presName="level3hierChild" presStyleCnt="0"/>
      <dgm:spPr/>
    </dgm:pt>
    <dgm:pt modelId="{CD2C64C8-2A18-454E-B82E-BABAF0FBBDF7}" type="pres">
      <dgm:prSet presAssocID="{1D4DDCF7-849A-4A23-A35C-7A915BB0AE4F}" presName="conn2-1" presStyleLbl="parChTrans1D4" presStyleIdx="22" presStyleCnt="24"/>
      <dgm:spPr/>
      <dgm:t>
        <a:bodyPr/>
        <a:lstStyle/>
        <a:p>
          <a:endParaRPr lang="es-419"/>
        </a:p>
      </dgm:t>
    </dgm:pt>
    <dgm:pt modelId="{6360BC4C-3F26-4F13-ADE8-B969634173C4}" type="pres">
      <dgm:prSet presAssocID="{1D4DDCF7-849A-4A23-A35C-7A915BB0AE4F}" presName="connTx" presStyleLbl="parChTrans1D4" presStyleIdx="22" presStyleCnt="24"/>
      <dgm:spPr/>
      <dgm:t>
        <a:bodyPr/>
        <a:lstStyle/>
        <a:p>
          <a:endParaRPr lang="es-419"/>
        </a:p>
      </dgm:t>
    </dgm:pt>
    <dgm:pt modelId="{79760642-F2E1-4A3B-BE1C-02474E14C0E4}" type="pres">
      <dgm:prSet presAssocID="{876E3432-FFAF-449A-8E04-56FBECE279B6}" presName="root2" presStyleCnt="0"/>
      <dgm:spPr/>
    </dgm:pt>
    <dgm:pt modelId="{3EFEC7BF-430B-46B0-8C98-0512459F8499}" type="pres">
      <dgm:prSet presAssocID="{876E3432-FFAF-449A-8E04-56FBECE279B6}" presName="LevelTwoTextNode" presStyleLbl="node4" presStyleIdx="22" presStyleCnt="24" custLinFactX="100000" custLinFactNeighborX="191044" custLinFactNeighborY="32375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29D010AC-110B-495C-AC87-543A06FFCE94}" type="pres">
      <dgm:prSet presAssocID="{876E3432-FFAF-449A-8E04-56FBECE279B6}" presName="level3hierChild" presStyleCnt="0"/>
      <dgm:spPr/>
    </dgm:pt>
    <dgm:pt modelId="{1497E10B-85A3-41E3-B6A8-2D1F3CA46B65}" type="pres">
      <dgm:prSet presAssocID="{EB0BE918-398A-486E-A355-2AE1C852DAF6}" presName="conn2-1" presStyleLbl="parChTrans1D4" presStyleIdx="23" presStyleCnt="24"/>
      <dgm:spPr/>
      <dgm:t>
        <a:bodyPr/>
        <a:lstStyle/>
        <a:p>
          <a:endParaRPr lang="es-419"/>
        </a:p>
      </dgm:t>
    </dgm:pt>
    <dgm:pt modelId="{D070E859-301A-4A2A-B408-9C4AB7E63949}" type="pres">
      <dgm:prSet presAssocID="{EB0BE918-398A-486E-A355-2AE1C852DAF6}" presName="connTx" presStyleLbl="parChTrans1D4" presStyleIdx="23" presStyleCnt="24"/>
      <dgm:spPr/>
      <dgm:t>
        <a:bodyPr/>
        <a:lstStyle/>
        <a:p>
          <a:endParaRPr lang="es-419"/>
        </a:p>
      </dgm:t>
    </dgm:pt>
    <dgm:pt modelId="{B9584536-4730-422E-B496-969C2AFD6CFF}" type="pres">
      <dgm:prSet presAssocID="{565E5633-CE32-4742-8762-EC356BC083E3}" presName="root2" presStyleCnt="0"/>
      <dgm:spPr/>
    </dgm:pt>
    <dgm:pt modelId="{CFDAD35E-95AB-4145-B613-0C9F5F85E2C8}" type="pres">
      <dgm:prSet presAssocID="{565E5633-CE32-4742-8762-EC356BC083E3}" presName="LevelTwoTextNode" presStyleLbl="node4" presStyleIdx="23" presStyleCnt="24" custLinFactX="100000" custLinFactY="25367" custLinFactNeighborX="180359" custLinFactNeighborY="100000">
        <dgm:presLayoutVars>
          <dgm:chPref val="3"/>
        </dgm:presLayoutVars>
      </dgm:prSet>
      <dgm:spPr/>
      <dgm:t>
        <a:bodyPr/>
        <a:lstStyle/>
        <a:p>
          <a:endParaRPr lang="es-419"/>
        </a:p>
      </dgm:t>
    </dgm:pt>
    <dgm:pt modelId="{DAF90C2C-488A-4914-95C9-C31953FB4A8C}" type="pres">
      <dgm:prSet presAssocID="{565E5633-CE32-4742-8762-EC356BC083E3}" presName="level3hierChild" presStyleCnt="0"/>
      <dgm:spPr/>
    </dgm:pt>
  </dgm:ptLst>
  <dgm:cxnLst>
    <dgm:cxn modelId="{3CC2B5E0-6CC9-4469-BFEB-D2A78ACEEBF8}" type="presOf" srcId="{197DAAD3-9BF6-4F7C-8001-1F3127658B7A}" destId="{28BE3064-769A-4379-BBC2-B50CE08F21B8}" srcOrd="1" destOrd="0" presId="urn:microsoft.com/office/officeart/2005/8/layout/hierarchy2"/>
    <dgm:cxn modelId="{3E7C456F-0FA2-4D39-9B72-4813F53D9393}" type="presOf" srcId="{9D7AC6C1-5A2E-4078-8D88-7C928B189250}" destId="{A139C940-2808-4137-BE3F-4C3AA79EECF2}" srcOrd="0" destOrd="0" presId="urn:microsoft.com/office/officeart/2005/8/layout/hierarchy2"/>
    <dgm:cxn modelId="{A5732909-53FD-4B96-A68B-1A2C3E793552}" type="presOf" srcId="{0202B1BD-97D2-485A-B81F-09329146653A}" destId="{E90FCAD2-F28A-4A9D-B7A5-DC32B0CE006F}" srcOrd="0" destOrd="0" presId="urn:microsoft.com/office/officeart/2005/8/layout/hierarchy2"/>
    <dgm:cxn modelId="{830B019E-17D2-4C8D-8A5A-755AAEF08D04}" type="presOf" srcId="{C67480AD-1122-47E3-94F7-76B475CCC418}" destId="{94EE3456-08FA-48BC-B910-79BB147B300E}" srcOrd="0" destOrd="0" presId="urn:microsoft.com/office/officeart/2005/8/layout/hierarchy2"/>
    <dgm:cxn modelId="{C246A6C2-F797-402C-A05C-B453F73F5263}" type="presOf" srcId="{EB0BE918-398A-486E-A355-2AE1C852DAF6}" destId="{D070E859-301A-4A2A-B408-9C4AB7E63949}" srcOrd="1" destOrd="0" presId="urn:microsoft.com/office/officeart/2005/8/layout/hierarchy2"/>
    <dgm:cxn modelId="{5337C78C-660C-4528-B5E8-4F77FA03BEE2}" srcId="{912243CC-D6F5-4414-A6D5-F561F1861FFD}" destId="{B1D5AC1C-BCD7-458E-9FF7-AC33BF0B344D}" srcOrd="0" destOrd="0" parTransId="{FA219AF4-284B-4615-A1E5-DE6A743D3718}" sibTransId="{7F2566B4-EA2E-4FDC-82FB-A1F34B836FD9}"/>
    <dgm:cxn modelId="{EBBAFCEA-8A05-4439-84A4-DFAE17D04BA3}" srcId="{93BD595B-3BF4-48B4-B066-2EF7ED7B2815}" destId="{4F23DAB0-3F29-417A-AA4D-218480D5AF3F}" srcOrd="1" destOrd="0" parTransId="{1A9418C6-DA2B-4BF4-B753-96A5C78CCF18}" sibTransId="{720B49D6-F9D4-4F14-B85F-C5C5D840E60B}"/>
    <dgm:cxn modelId="{F3437EE6-88F7-49A9-8D2D-40A7C49DBAC2}" srcId="{6D3663AA-7917-4FB7-B182-467874FE2DB2}" destId="{337C754F-33D6-4152-851F-2215762D9075}" srcOrd="0" destOrd="0" parTransId="{3221883A-352E-4952-AAE7-40CC3FE8E897}" sibTransId="{F039A6D0-735B-4AF7-8FDA-A1205A236181}"/>
    <dgm:cxn modelId="{7205D062-D739-45C6-9FE1-16F008E83E64}" srcId="{EE91079F-82E3-4C98-B8ED-1D69A70D6DB1}" destId="{CD070014-5A29-4D45-AED6-6958B77BC5FB}" srcOrd="0" destOrd="0" parTransId="{663CDCD5-7C9C-4F8A-BD32-9432B75899EC}" sibTransId="{EDBC5B27-D2D4-4792-8C15-5379EE3F6F4E}"/>
    <dgm:cxn modelId="{33FD5C73-D090-4542-8B4A-F6F7250B96C2}" type="presOf" srcId="{1D4DDCF7-849A-4A23-A35C-7A915BB0AE4F}" destId="{CD2C64C8-2A18-454E-B82E-BABAF0FBBDF7}" srcOrd="0" destOrd="0" presId="urn:microsoft.com/office/officeart/2005/8/layout/hierarchy2"/>
    <dgm:cxn modelId="{218128E1-4515-495B-AE6B-7AB8F58F9B5C}" type="presOf" srcId="{69C7ADBA-7F31-4A22-B509-41F8904CB73F}" destId="{06013334-E619-4333-B790-71F7155EF2D2}" srcOrd="1" destOrd="0" presId="urn:microsoft.com/office/officeart/2005/8/layout/hierarchy2"/>
    <dgm:cxn modelId="{8CE4B134-140D-4DD3-843A-D4CA8E2CDA6D}" srcId="{DA168C57-2C74-41E7-BA35-B1E26990DC67}" destId="{6D3663AA-7917-4FB7-B182-467874FE2DB2}" srcOrd="0" destOrd="0" parTransId="{58EC2334-7EFE-4319-87B0-62A470310646}" sibTransId="{E4208E75-3540-4F4A-81DA-9A155E9966EA}"/>
    <dgm:cxn modelId="{1683F9AE-6376-4C5B-B876-913359E991A2}" type="presOf" srcId="{15744DD9-80BC-43F2-A726-6412D45D6B3D}" destId="{7E313570-8693-4CE1-B614-E45E719D8713}" srcOrd="0" destOrd="0" presId="urn:microsoft.com/office/officeart/2005/8/layout/hierarchy2"/>
    <dgm:cxn modelId="{97D82BAA-AB25-40CE-B5D4-ECCD9544D2D0}" type="presOf" srcId="{0468A499-EA0C-440A-A842-0568C18AB2B6}" destId="{58D1D8A3-F338-4E22-AE97-C338BE446EF6}" srcOrd="0" destOrd="0" presId="urn:microsoft.com/office/officeart/2005/8/layout/hierarchy2"/>
    <dgm:cxn modelId="{4664D927-89EC-4420-96CB-18A86B11E703}" type="presOf" srcId="{D96716AB-8F00-4D77-9669-C4FF1AF853E9}" destId="{EA8FD9E0-84A3-419E-8DB9-1EEE9734018B}" srcOrd="0" destOrd="0" presId="urn:microsoft.com/office/officeart/2005/8/layout/hierarchy2"/>
    <dgm:cxn modelId="{31597E7B-9F5B-487F-9C67-502DE5F21B96}" type="presOf" srcId="{132B9413-F4C2-4BF1-8C8F-D69ACC027834}" destId="{2A9ADE18-599E-4007-8FDC-709487CB50F7}" srcOrd="0" destOrd="0" presId="urn:microsoft.com/office/officeart/2005/8/layout/hierarchy2"/>
    <dgm:cxn modelId="{40C8798E-C00A-43AF-8F2E-9F0737BF6558}" type="presOf" srcId="{4464509A-94DC-44CE-8E04-60678FCCD06E}" destId="{92663EDA-7400-45EF-853C-BBFA7753DB9A}" srcOrd="0" destOrd="0" presId="urn:microsoft.com/office/officeart/2005/8/layout/hierarchy2"/>
    <dgm:cxn modelId="{3EF56BD9-AE6F-4821-8BC2-1E5910E25716}" type="presOf" srcId="{197DAAD3-9BF6-4F7C-8001-1F3127658B7A}" destId="{1B32B214-2BEB-4557-903C-5F383B3548C1}" srcOrd="0" destOrd="0" presId="urn:microsoft.com/office/officeart/2005/8/layout/hierarchy2"/>
    <dgm:cxn modelId="{D0B6F2E3-532C-44E6-8A63-FCE6110AC80C}" type="presOf" srcId="{A8CA88D7-11EE-4099-BF37-3488C3CFEE6B}" destId="{BB87241E-FBFE-4A32-9F84-96A66045B704}" srcOrd="1" destOrd="0" presId="urn:microsoft.com/office/officeart/2005/8/layout/hierarchy2"/>
    <dgm:cxn modelId="{3C7B75FD-9363-46D1-8012-176B13C48E6F}" type="presOf" srcId="{C7D9FF88-D16F-443E-9685-52EEA0FA498B}" destId="{142516D7-61BB-4B92-AF44-D5A5C3EDF225}" srcOrd="0" destOrd="0" presId="urn:microsoft.com/office/officeart/2005/8/layout/hierarchy2"/>
    <dgm:cxn modelId="{C9F82148-B345-46D3-A33D-E1483A272A58}" type="presOf" srcId="{D96716AB-8F00-4D77-9669-C4FF1AF853E9}" destId="{6E6108AC-3DBE-45D4-9750-82666234563A}" srcOrd="1" destOrd="0" presId="urn:microsoft.com/office/officeart/2005/8/layout/hierarchy2"/>
    <dgm:cxn modelId="{53B6CC89-45B5-4E3F-AB81-BD641F284D0F}" type="presOf" srcId="{69C7ADBA-7F31-4A22-B509-41F8904CB73F}" destId="{DDC59AD9-441E-49C9-81E7-392B7897E42A}" srcOrd="0" destOrd="0" presId="urn:microsoft.com/office/officeart/2005/8/layout/hierarchy2"/>
    <dgm:cxn modelId="{B4137805-312A-4A32-82A4-ECD2918B86DF}" type="presOf" srcId="{58EC2334-7EFE-4319-87B0-62A470310646}" destId="{A71D3EA5-07D3-4609-A8F0-034A26E48CA5}" srcOrd="0" destOrd="0" presId="urn:microsoft.com/office/officeart/2005/8/layout/hierarchy2"/>
    <dgm:cxn modelId="{0B459DD2-A8EA-483A-A88F-54E77CC55E5B}" type="presOf" srcId="{3221883A-352E-4952-AAE7-40CC3FE8E897}" destId="{3221B1FB-10D2-4227-945F-F792EAEE481C}" srcOrd="1" destOrd="0" presId="urn:microsoft.com/office/officeart/2005/8/layout/hierarchy2"/>
    <dgm:cxn modelId="{55350207-23FD-4565-B919-F93BEDEB8CE5}" type="presOf" srcId="{EA3DDD8E-344D-4739-9FF4-60119F965E3D}" destId="{65DDCC00-5073-49F7-958F-AAB22D9F41AE}" srcOrd="1" destOrd="0" presId="urn:microsoft.com/office/officeart/2005/8/layout/hierarchy2"/>
    <dgm:cxn modelId="{9225CDD1-3379-4E1A-8177-089F99AD5312}" type="presOf" srcId="{B1D5AC1C-BCD7-458E-9FF7-AC33BF0B344D}" destId="{8BA05E3B-C4CD-4BD3-846A-050AA90EF437}" srcOrd="0" destOrd="0" presId="urn:microsoft.com/office/officeart/2005/8/layout/hierarchy2"/>
    <dgm:cxn modelId="{94960089-33FA-423F-94AE-3F37AC317A41}" type="presOf" srcId="{EA3DDD8E-344D-4739-9FF4-60119F965E3D}" destId="{07C19F3D-9B6C-48A5-837F-031DFB7D794D}" srcOrd="0" destOrd="0" presId="urn:microsoft.com/office/officeart/2005/8/layout/hierarchy2"/>
    <dgm:cxn modelId="{FAD54C59-E883-482E-BDA8-92E1C3C55F8E}" type="presOf" srcId="{0468A499-EA0C-440A-A842-0568C18AB2B6}" destId="{A464E5EE-C425-4428-AC73-FD1935C0CD8F}" srcOrd="1" destOrd="0" presId="urn:microsoft.com/office/officeart/2005/8/layout/hierarchy2"/>
    <dgm:cxn modelId="{90664C7E-2F1F-4DB0-8FC3-16D278C50E51}" type="presOf" srcId="{59E91168-C245-4C38-BE0D-C7B45BCE6B50}" destId="{4D364956-D45C-4D94-923A-75177357297B}" srcOrd="0" destOrd="0" presId="urn:microsoft.com/office/officeart/2005/8/layout/hierarchy2"/>
    <dgm:cxn modelId="{F7DB630D-307E-4172-92E9-7CEF98AD9185}" type="presOf" srcId="{B652C595-EFA2-436D-8D0C-727A35E12850}" destId="{2020F8DE-A9D1-44E7-B139-B4D6D25CB2D9}" srcOrd="1" destOrd="0" presId="urn:microsoft.com/office/officeart/2005/8/layout/hierarchy2"/>
    <dgm:cxn modelId="{747B7AD3-D0F5-4669-88E9-4DC5931DF8D9}" type="presOf" srcId="{4464509A-94DC-44CE-8E04-60678FCCD06E}" destId="{F51E3EF7-9424-419C-B04B-6540BECF2010}" srcOrd="1" destOrd="0" presId="urn:microsoft.com/office/officeart/2005/8/layout/hierarchy2"/>
    <dgm:cxn modelId="{83F8080A-81DD-45AF-8100-6DE4D0B6F6DD}" type="presOf" srcId="{E26BC6A5-5CB5-4AF0-A5C0-5056E6D00928}" destId="{556BADF3-CEB2-4427-A52F-35DDFA91D155}" srcOrd="0" destOrd="0" presId="urn:microsoft.com/office/officeart/2005/8/layout/hierarchy2"/>
    <dgm:cxn modelId="{CE01CD09-739A-4102-8B91-009A92413E4B}" srcId="{132B9413-F4C2-4BF1-8C8F-D69ACC027834}" destId="{9D7AC6C1-5A2E-4078-8D88-7C928B189250}" srcOrd="0" destOrd="0" parTransId="{4464509A-94DC-44CE-8E04-60678FCCD06E}" sibTransId="{AC143166-31BC-4577-9F28-A2F7A52A6B50}"/>
    <dgm:cxn modelId="{D4114917-60F6-4AAD-B550-B80537CA0218}" srcId="{A00D196F-58B0-4655-9F0B-1A21A4847494}" destId="{0202B1BD-97D2-485A-B81F-09329146653A}" srcOrd="0" destOrd="0" parTransId="{B964C460-51B5-454D-921F-AF2639D54CAF}" sibTransId="{021F140E-AE31-4C8C-95CD-1945A21FC67C}"/>
    <dgm:cxn modelId="{63BA4F60-AB8B-4533-9B6F-C9A6305F558A}" type="presOf" srcId="{53F08A54-58FE-469B-BF14-B9B9B1042378}" destId="{06803EFF-6B7A-4BD6-A072-7F71A553A719}" srcOrd="0" destOrd="0" presId="urn:microsoft.com/office/officeart/2005/8/layout/hierarchy2"/>
    <dgm:cxn modelId="{599A9D9E-12AC-4C5C-A6DB-BE1B068D6C5F}" type="presOf" srcId="{46EBF299-6B63-48AE-B729-5B1F65E3899C}" destId="{8B2AFFED-2CFD-44CB-9A0D-FF519660B6D2}" srcOrd="0" destOrd="0" presId="urn:microsoft.com/office/officeart/2005/8/layout/hierarchy2"/>
    <dgm:cxn modelId="{E645F108-D2C0-44DC-B0A5-13885BF85FD2}" type="presOf" srcId="{4F23DAB0-3F29-417A-AA4D-218480D5AF3F}" destId="{904D0A7D-1645-4000-9277-5685DCFB2714}" srcOrd="0" destOrd="0" presId="urn:microsoft.com/office/officeart/2005/8/layout/hierarchy2"/>
    <dgm:cxn modelId="{C007AA39-DC94-46EA-80D3-656B577947FF}" type="presOf" srcId="{A8CA88D7-11EE-4099-BF37-3488C3CFEE6B}" destId="{263DF9C9-AECC-412D-9E16-2A68C8166089}" srcOrd="0" destOrd="0" presId="urn:microsoft.com/office/officeart/2005/8/layout/hierarchy2"/>
    <dgm:cxn modelId="{F704063E-2E03-4F29-A7BB-641F41EC6BBB}" srcId="{6F9E97E2-4196-4BFB-B4EE-919884AB7907}" destId="{A4319984-C7DE-4D83-9E8B-E235326071C9}" srcOrd="0" destOrd="0" parTransId="{197DAAD3-9BF6-4F7C-8001-1F3127658B7A}" sibTransId="{4680DB38-ADB2-4D42-8D53-86BC842BFE73}"/>
    <dgm:cxn modelId="{AF8546B1-43B3-45D9-9E9C-86D6BEC03B6E}" type="presOf" srcId="{1A9418C6-DA2B-4BF4-B753-96A5C78CCF18}" destId="{975C78EB-76FE-4253-9727-57823FDA10AA}" srcOrd="0" destOrd="0" presId="urn:microsoft.com/office/officeart/2005/8/layout/hierarchy2"/>
    <dgm:cxn modelId="{2CF9CDD8-10D1-46E5-9DA2-736A96488FD1}" type="presOf" srcId="{6D3663AA-7917-4FB7-B182-467874FE2DB2}" destId="{DB970855-F66C-4E64-87DB-E53AF24AC3FD}" srcOrd="0" destOrd="0" presId="urn:microsoft.com/office/officeart/2005/8/layout/hierarchy2"/>
    <dgm:cxn modelId="{FE880568-ED2C-499D-9F02-FAD4B7301B7A}" srcId="{B1D5AC1C-BCD7-458E-9FF7-AC33BF0B344D}" destId="{90AEFA1F-6FA6-4EBE-ADBC-85563A9ADDFF}" srcOrd="0" destOrd="0" parTransId="{5E92BD9D-D9B9-488F-B02A-D42EF956647D}" sibTransId="{0EF4EC4E-4B5D-4ECF-ADD2-529073A0FC07}"/>
    <dgm:cxn modelId="{856DA2A4-4CB1-480F-ABF8-DB32C0821895}" type="presOf" srcId="{876E3432-FFAF-449A-8E04-56FBECE279B6}" destId="{3EFEC7BF-430B-46B0-8C98-0512459F8499}" srcOrd="0" destOrd="0" presId="urn:microsoft.com/office/officeart/2005/8/layout/hierarchy2"/>
    <dgm:cxn modelId="{8D7C3176-4C63-4CF3-8D70-8F3435F0613D}" type="presOf" srcId="{45884A7B-27C8-4B64-9EFC-094D796939D9}" destId="{332692CC-F111-4D87-AEF4-70EA3D77262B}" srcOrd="0" destOrd="0" presId="urn:microsoft.com/office/officeart/2005/8/layout/hierarchy2"/>
    <dgm:cxn modelId="{BF9B6857-487B-437F-877F-6874B77CD6B5}" srcId="{0C3FB814-B8D9-4CE6-B63D-6111C514FFBE}" destId="{93BD595B-3BF4-48B4-B066-2EF7ED7B2815}" srcOrd="0" destOrd="0" parTransId="{62882117-4488-449A-8748-2CECDCDFEC59}" sibTransId="{5027799E-FC18-4F27-A846-84538B9045AD}"/>
    <dgm:cxn modelId="{421D3903-84A3-47B7-AFDF-7CF86B24269E}" type="presOf" srcId="{93BD595B-3BF4-48B4-B066-2EF7ED7B2815}" destId="{3A4B4E97-58F9-412B-B2F1-58E7EFA9AD2D}" srcOrd="0" destOrd="0" presId="urn:microsoft.com/office/officeart/2005/8/layout/hierarchy2"/>
    <dgm:cxn modelId="{4FABB839-7EF0-4770-B7D0-B8A85228C449}" type="presOf" srcId="{0CE5A121-FC2B-43FB-AA1A-41F7E68A27EC}" destId="{808BB04D-7932-4E9C-B292-D5A0190EC30F}" srcOrd="0" destOrd="0" presId="urn:microsoft.com/office/officeart/2005/8/layout/hierarchy2"/>
    <dgm:cxn modelId="{2AC42D10-4B75-4077-840C-B1ADC2DD3AE4}" srcId="{90AEFA1F-6FA6-4EBE-ADBC-85563A9ADDFF}" destId="{C7D9FF88-D16F-443E-9685-52EEA0FA498B}" srcOrd="0" destOrd="0" parTransId="{C67480AD-1122-47E3-94F7-76B475CCC418}" sibTransId="{15F46F89-FC78-4846-87B4-2D1F108A8953}"/>
    <dgm:cxn modelId="{2FB77484-C60F-4E00-A305-DF0D9A508B46}" type="presOf" srcId="{663CDCD5-7C9C-4F8A-BD32-9432B75899EC}" destId="{A3A7F01E-C4CD-4193-918D-B9094932D0E6}" srcOrd="1" destOrd="0" presId="urn:microsoft.com/office/officeart/2005/8/layout/hierarchy2"/>
    <dgm:cxn modelId="{C6CFACD1-DFFE-441E-9A83-B6735A721B05}" type="presOf" srcId="{0D668B28-37C9-4A92-AAC8-040E6C927F23}" destId="{70873366-C392-4BBD-A094-D4FAA8B837AE}" srcOrd="0" destOrd="0" presId="urn:microsoft.com/office/officeart/2005/8/layout/hierarchy2"/>
    <dgm:cxn modelId="{7D8E100F-1A9F-4D1C-B2BD-BA93A536AAEB}" type="presOf" srcId="{B652C595-EFA2-436D-8D0C-727A35E12850}" destId="{F7335BBF-C4CE-424C-A978-1BBF59187927}" srcOrd="0" destOrd="0" presId="urn:microsoft.com/office/officeart/2005/8/layout/hierarchy2"/>
    <dgm:cxn modelId="{C958BCFD-F4BD-463B-B364-116191762793}" type="presOf" srcId="{6F9E97E2-4196-4BFB-B4EE-919884AB7907}" destId="{C0E88F89-6B18-40E8-83F4-0C3261B820A5}" srcOrd="0" destOrd="0" presId="urn:microsoft.com/office/officeart/2005/8/layout/hierarchy2"/>
    <dgm:cxn modelId="{09040EDB-E72A-44BF-B35C-1352EFCF6BD5}" type="presOf" srcId="{EE91079F-82E3-4C98-B8ED-1D69A70D6DB1}" destId="{63FD1417-1A35-4645-9149-12077FE1C328}" srcOrd="0" destOrd="0" presId="urn:microsoft.com/office/officeart/2005/8/layout/hierarchy2"/>
    <dgm:cxn modelId="{ADB11487-FFFD-41A6-A3CB-F40B462A49E1}" type="presOf" srcId="{BFD31F2E-C4B7-4911-BEF9-D54EA3A353E6}" destId="{8A64235D-82FB-40F2-9236-4396F62A9AD1}" srcOrd="0" destOrd="0" presId="urn:microsoft.com/office/officeart/2005/8/layout/hierarchy2"/>
    <dgm:cxn modelId="{1C5AA4D8-BACC-45A3-B9B9-CDB8524495F9}" type="presOf" srcId="{58EC2334-7EFE-4319-87B0-62A470310646}" destId="{9DD44F0F-2161-43EA-9F7D-01DA4877381E}" srcOrd="1" destOrd="0" presId="urn:microsoft.com/office/officeart/2005/8/layout/hierarchy2"/>
    <dgm:cxn modelId="{F43F32AA-0AF0-44FD-BFD9-3C1BB0690476}" srcId="{0202B1BD-97D2-485A-B81F-09329146653A}" destId="{6F9E97E2-4196-4BFB-B4EE-919884AB7907}" srcOrd="1" destOrd="0" parTransId="{A8CA88D7-11EE-4099-BF37-3488C3CFEE6B}" sibTransId="{B998682A-726C-48EC-B3C3-77552B7C90C9}"/>
    <dgm:cxn modelId="{746D5A42-F435-4A86-B3AB-0A7B83C6E343}" type="presOf" srcId="{E9FA5295-F715-494F-BBDA-765A57968A58}" destId="{C17E77A7-08B4-45E7-B3BD-6F357A220399}" srcOrd="0" destOrd="0" presId="urn:microsoft.com/office/officeart/2005/8/layout/hierarchy2"/>
    <dgm:cxn modelId="{A204BAF9-7841-4E9F-AE18-28E4C4EF781F}" type="presOf" srcId="{CD070014-5A29-4D45-AED6-6958B77BC5FB}" destId="{9A5CB3F1-0FEE-4A19-A86F-57E6DFD24C37}" srcOrd="0" destOrd="0" presId="urn:microsoft.com/office/officeart/2005/8/layout/hierarchy2"/>
    <dgm:cxn modelId="{26E2CD42-2ACC-4536-A06B-3519D841914C}" srcId="{DA168C57-2C74-41E7-BA35-B1E26990DC67}" destId="{15744DD9-80BC-43F2-A726-6412D45D6B3D}" srcOrd="1" destOrd="0" parTransId="{C4E177E1-266C-450C-B7F5-D2AD3EBC8F62}" sibTransId="{618F78CD-CA31-4AFB-8037-2AD7637F1C3E}"/>
    <dgm:cxn modelId="{F20D4666-74AA-47CB-A5FB-EFCCCE00BAFD}" srcId="{93BD595B-3BF4-48B4-B066-2EF7ED7B2815}" destId="{8A1E442F-B40E-4E9E-B01C-B5B782E40586}" srcOrd="0" destOrd="0" parTransId="{D2418EAF-6C12-49E9-A334-5C6FAC6F5E44}" sibTransId="{3B38C41E-585D-47ED-9DCF-FA4AEA43F3D3}"/>
    <dgm:cxn modelId="{7744829B-92E7-463C-BE7D-A88A0455A542}" srcId="{876E3432-FFAF-449A-8E04-56FBECE279B6}" destId="{565E5633-CE32-4742-8762-EC356BC083E3}" srcOrd="0" destOrd="0" parTransId="{EB0BE918-398A-486E-A355-2AE1C852DAF6}" sibTransId="{0B6B17C9-377F-4584-BC95-F681C930757D}"/>
    <dgm:cxn modelId="{4EDA80DE-1910-4E0A-855D-892A207731E1}" type="presOf" srcId="{5E92BD9D-D9B9-488F-B02A-D42EF956647D}" destId="{A46F4115-384B-467D-A54C-ED34C0F0D4BC}" srcOrd="0" destOrd="0" presId="urn:microsoft.com/office/officeart/2005/8/layout/hierarchy2"/>
    <dgm:cxn modelId="{87CA77F7-01C5-4F40-A344-E4DD55EFAE8F}" type="presOf" srcId="{C4E177E1-266C-450C-B7F5-D2AD3EBC8F62}" destId="{7690F0FB-09AD-4577-A275-2EE9FB5EB31A}" srcOrd="1" destOrd="0" presId="urn:microsoft.com/office/officeart/2005/8/layout/hierarchy2"/>
    <dgm:cxn modelId="{4AB3E21B-DE7D-4FFB-8EBC-64572E6BA73F}" srcId="{4F23DAB0-3F29-417A-AA4D-218480D5AF3F}" destId="{DA168C57-2C74-41E7-BA35-B1E26990DC67}" srcOrd="0" destOrd="0" parTransId="{53F08A54-58FE-469B-BF14-B9B9B1042378}" sibTransId="{9F1C0328-2AF4-46A4-A321-44E677F1F023}"/>
    <dgm:cxn modelId="{F5150EA6-2017-4D6D-A577-CC33FCCCA29E}" type="presOf" srcId="{46EBF299-6B63-48AE-B729-5B1F65E3899C}" destId="{94C63798-839C-4563-9329-4E531C95F12E}" srcOrd="1" destOrd="0" presId="urn:microsoft.com/office/officeart/2005/8/layout/hierarchy2"/>
    <dgm:cxn modelId="{350B0ADD-9E45-478B-A3CC-47FB63586D48}" type="presOf" srcId="{59E91168-C245-4C38-BE0D-C7B45BCE6B50}" destId="{D87C0639-D801-442A-9184-FDA58E278CBA}" srcOrd="1" destOrd="0" presId="urn:microsoft.com/office/officeart/2005/8/layout/hierarchy2"/>
    <dgm:cxn modelId="{C65DF38C-267D-400D-948F-2C1351A2B9F8}" type="presOf" srcId="{441A7FF6-8892-4BF8-8206-A8B44D63E6F6}" destId="{EB77F118-911A-4832-9DB1-5775DEF8D3A7}" srcOrd="0" destOrd="0" presId="urn:microsoft.com/office/officeart/2005/8/layout/hierarchy2"/>
    <dgm:cxn modelId="{4B05921C-4408-4248-8089-01CD75936E4B}" type="presOf" srcId="{90AEFA1F-6FA6-4EBE-ADBC-85563A9ADDFF}" destId="{9251530B-3349-4BCB-BFA7-B477EB13610B}" srcOrd="0" destOrd="0" presId="urn:microsoft.com/office/officeart/2005/8/layout/hierarchy2"/>
    <dgm:cxn modelId="{C6DAB8BF-FE6F-468F-9B42-213D065A1EB7}" type="presOf" srcId="{E9FA5295-F715-494F-BBDA-765A57968A58}" destId="{F612D00D-48F9-4216-9512-B0F9A317439D}" srcOrd="1" destOrd="0" presId="urn:microsoft.com/office/officeart/2005/8/layout/hierarchy2"/>
    <dgm:cxn modelId="{BDA87B62-F5E1-466F-99B2-1ABD49C54267}" srcId="{337C754F-33D6-4152-851F-2215762D9075}" destId="{A00D196F-58B0-4655-9F0B-1A21A4847494}" srcOrd="0" destOrd="0" parTransId="{59E91168-C245-4C38-BE0D-C7B45BCE6B50}" sibTransId="{67B1924D-B7B8-477B-9C8E-8998BE772F5A}"/>
    <dgm:cxn modelId="{5A19E985-2D56-427A-9DB4-7C566AFAF5AB}" type="presOf" srcId="{B964C460-51B5-454D-921F-AF2639D54CAF}" destId="{92936BF5-D27D-4FE0-9421-A55FA780BE96}" srcOrd="1" destOrd="0" presId="urn:microsoft.com/office/officeart/2005/8/layout/hierarchy2"/>
    <dgm:cxn modelId="{7CA5D895-74D2-4371-9692-843F56F8347F}" type="presOf" srcId="{53F08A54-58FE-469B-BF14-B9B9B1042378}" destId="{42FD142B-42C2-445F-BB1E-2E3A5A88E97C}" srcOrd="1" destOrd="0" presId="urn:microsoft.com/office/officeart/2005/8/layout/hierarchy2"/>
    <dgm:cxn modelId="{968ACA3E-734D-4719-97FB-50345500E30A}" type="presOf" srcId="{0436CAD0-E5EF-4079-9F2A-B99527FB4862}" destId="{846E99FC-E2DF-4D0D-9D7C-F0A90E49653D}" srcOrd="0" destOrd="0" presId="urn:microsoft.com/office/officeart/2005/8/layout/hierarchy2"/>
    <dgm:cxn modelId="{95F50FA3-3579-4D77-96AF-28CA44E586B4}" srcId="{B1D5AC1C-BCD7-458E-9FF7-AC33BF0B344D}" destId="{EE91079F-82E3-4C98-B8ED-1D69A70D6DB1}" srcOrd="1" destOrd="0" parTransId="{E9FA5295-F715-494F-BBDA-765A57968A58}" sibTransId="{C87163F8-BC89-449B-926E-BFD29C10E31E}"/>
    <dgm:cxn modelId="{7D7A28CE-04A3-4678-B143-476C602449E1}" type="presOf" srcId="{0C3FB814-B8D9-4CE6-B63D-6111C514FFBE}" destId="{C80474E5-D445-4925-8DFB-79A1C22511BD}" srcOrd="0" destOrd="0" presId="urn:microsoft.com/office/officeart/2005/8/layout/hierarchy2"/>
    <dgm:cxn modelId="{48CFA6F5-0100-48D2-BCC9-E273E00A196B}" type="presOf" srcId="{3099C41E-D286-4D03-86B6-B73C3464CCB8}" destId="{112D8691-EEC1-4038-A458-AE66FCEF5A5A}" srcOrd="0" destOrd="0" presId="urn:microsoft.com/office/officeart/2005/8/layout/hierarchy2"/>
    <dgm:cxn modelId="{2F9F91F4-2E8C-41F6-A558-6FC93AE09EDE}" type="presOf" srcId="{D2418EAF-6C12-49E9-A334-5C6FAC6F5E44}" destId="{8DF53D38-A87A-4881-A40E-EABCDC784703}" srcOrd="1" destOrd="0" presId="urn:microsoft.com/office/officeart/2005/8/layout/hierarchy2"/>
    <dgm:cxn modelId="{7EC5B4BB-A875-44B7-91B2-65E18A2719FF}" type="presOf" srcId="{EB0BE918-398A-486E-A355-2AE1C852DAF6}" destId="{1497E10B-85A3-41E3-B6A8-2D1F3CA46B65}" srcOrd="0" destOrd="0" presId="urn:microsoft.com/office/officeart/2005/8/layout/hierarchy2"/>
    <dgm:cxn modelId="{2251EB8D-E2A5-450D-A19D-DAC51885E573}" type="presOf" srcId="{77848173-57F6-47D7-B272-8D94B701BB09}" destId="{2CCA6C8A-63CC-427B-B6FD-132EEC2B6F89}" srcOrd="1" destOrd="0" presId="urn:microsoft.com/office/officeart/2005/8/layout/hierarchy2"/>
    <dgm:cxn modelId="{7883CFE8-9B46-42EE-92CD-20E4BC6698A7}" type="presOf" srcId="{0436CAD0-E5EF-4079-9F2A-B99527FB4862}" destId="{ED3CB117-2A32-49D6-972E-6ADB5443E506}" srcOrd="1" destOrd="0" presId="urn:microsoft.com/office/officeart/2005/8/layout/hierarchy2"/>
    <dgm:cxn modelId="{DC4E20A0-F7CA-4C2A-B899-707A3299C59B}" type="presOf" srcId="{912243CC-D6F5-4414-A6D5-F561F1861FFD}" destId="{7C9761E3-9917-46B2-98D1-626FD82F400B}" srcOrd="0" destOrd="0" presId="urn:microsoft.com/office/officeart/2005/8/layout/hierarchy2"/>
    <dgm:cxn modelId="{F47D960C-46F8-4FF7-B6BE-9B33B059D395}" type="presOf" srcId="{FA219AF4-284B-4615-A1E5-DE6A743D3718}" destId="{ECB5F355-6FC1-4CCF-947E-F432B8834095}" srcOrd="1" destOrd="0" presId="urn:microsoft.com/office/officeart/2005/8/layout/hierarchy2"/>
    <dgm:cxn modelId="{4A8604B6-9B29-49B1-981C-D51EE41ED83E}" type="presOf" srcId="{B964C460-51B5-454D-921F-AF2639D54CAF}" destId="{2360D4AB-53A7-4177-9CA3-70D4D75AD0CE}" srcOrd="0" destOrd="0" presId="urn:microsoft.com/office/officeart/2005/8/layout/hierarchy2"/>
    <dgm:cxn modelId="{D2FE8B5E-C563-4BBE-AFDA-F33AE9194665}" srcId="{9D7AC6C1-5A2E-4078-8D88-7C928B189250}" destId="{AA751947-2FF8-4077-8C81-829EDA8689B8}" srcOrd="0" destOrd="0" parTransId="{77848173-57F6-47D7-B272-8D94B701BB09}" sibTransId="{DD3497E4-7622-4A69-B267-33C31A64D19B}"/>
    <dgm:cxn modelId="{E3E27F0A-1CF2-4834-A517-09BFAE5AE766}" type="presOf" srcId="{8D85C39A-4BB6-4BD1-8156-154DD1EC43C8}" destId="{F6E7F275-C3D6-4874-B97F-1AF099572985}" srcOrd="0" destOrd="0" presId="urn:microsoft.com/office/officeart/2005/8/layout/hierarchy2"/>
    <dgm:cxn modelId="{228BFBE8-393E-46B5-B9B8-441F0FFEE84A}" type="presOf" srcId="{A00D196F-58B0-4655-9F0B-1A21A4847494}" destId="{5CF0F909-1AB7-4FC7-B9DA-5C9B583B81AE}" srcOrd="0" destOrd="0" presId="urn:microsoft.com/office/officeart/2005/8/layout/hierarchy2"/>
    <dgm:cxn modelId="{C511985E-DE26-43FC-8D7C-CDF52276BB73}" type="presOf" srcId="{1D4DDCF7-849A-4A23-A35C-7A915BB0AE4F}" destId="{6360BC4C-3F26-4F13-ADE8-B969634173C4}" srcOrd="1" destOrd="0" presId="urn:microsoft.com/office/officeart/2005/8/layout/hierarchy2"/>
    <dgm:cxn modelId="{6540460E-C7DB-485C-B194-DA06CD62EC79}" type="presOf" srcId="{337C754F-33D6-4152-851F-2215762D9075}" destId="{4749EB0C-6F16-42C7-B0EB-31030DD82A5E}" srcOrd="0" destOrd="0" presId="urn:microsoft.com/office/officeart/2005/8/layout/hierarchy2"/>
    <dgm:cxn modelId="{CE11336C-0EE6-440D-B765-422057865AEA}" type="presOf" srcId="{8A1E442F-B40E-4E9E-B01C-B5B782E40586}" destId="{FDF5DE05-F24B-47E0-AA5F-566B3994F79D}" srcOrd="0" destOrd="0" presId="urn:microsoft.com/office/officeart/2005/8/layout/hierarchy2"/>
    <dgm:cxn modelId="{8986F8E7-BC61-464A-A92E-AE2012E3E27C}" srcId="{BFD31F2E-C4B7-4911-BEF9-D54EA3A353E6}" destId="{0CE5A121-FC2B-43FB-AA1A-41F7E68A27EC}" srcOrd="0" destOrd="0" parTransId="{0436CAD0-E5EF-4079-9F2A-B99527FB4862}" sibTransId="{342B2216-52D9-4191-989B-888190964835}"/>
    <dgm:cxn modelId="{A76972FE-D2F4-4EE6-9F1B-359E3FA051D5}" type="presOf" srcId="{C67480AD-1122-47E3-94F7-76B475CCC418}" destId="{91AA65AC-512C-4A73-A128-4940673445C4}" srcOrd="1" destOrd="0" presId="urn:microsoft.com/office/officeart/2005/8/layout/hierarchy2"/>
    <dgm:cxn modelId="{BE40F030-80D0-41EF-B73D-B01DF55E599A}" type="presOf" srcId="{D2418EAF-6C12-49E9-A334-5C6FAC6F5E44}" destId="{4A4FBC48-2058-4F1C-918D-1F0825F3B2DE}" srcOrd="0" destOrd="0" presId="urn:microsoft.com/office/officeart/2005/8/layout/hierarchy2"/>
    <dgm:cxn modelId="{A27481D6-41B5-4BEB-92BA-94D3286788EA}" type="presOf" srcId="{3221883A-352E-4952-AAE7-40CC3FE8E897}" destId="{63468B8F-9B01-4343-9001-6E9B9154CDC8}" srcOrd="0" destOrd="0" presId="urn:microsoft.com/office/officeart/2005/8/layout/hierarchy2"/>
    <dgm:cxn modelId="{99701739-3EDB-4CF7-A6F5-F01AE2D428E3}" srcId="{8D85C39A-4BB6-4BD1-8156-154DD1EC43C8}" destId="{876E3432-FFAF-449A-8E04-56FBECE279B6}" srcOrd="1" destOrd="0" parTransId="{1D4DDCF7-849A-4A23-A35C-7A915BB0AE4F}" sibTransId="{5958A816-557F-4191-8E53-1470E6D185BA}"/>
    <dgm:cxn modelId="{4CC35A69-D8C8-40FA-9885-38195C83D15C}" srcId="{337C754F-33D6-4152-851F-2215762D9075}" destId="{912243CC-D6F5-4414-A6D5-F561F1861FFD}" srcOrd="1" destOrd="0" parTransId="{D96716AB-8F00-4D77-9669-C4FF1AF853E9}" sibTransId="{6966B13C-8646-4C5D-BF45-3C2A70D5C333}"/>
    <dgm:cxn modelId="{14BEEE71-3322-436A-8211-D83D751567BC}" srcId="{0202B1BD-97D2-485A-B81F-09329146653A}" destId="{3099C41E-D286-4D03-86B6-B73C3464CCB8}" srcOrd="0" destOrd="0" parTransId="{E26BC6A5-5CB5-4AF0-A5C0-5056E6D00928}" sibTransId="{345C4717-03B6-4D6B-A2A1-DF2656E809B3}"/>
    <dgm:cxn modelId="{B7B97292-9050-49D1-9D66-84B8B672E766}" type="presOf" srcId="{A4319984-C7DE-4D83-9E8B-E235326071C9}" destId="{345D992F-3933-45BF-992F-553EBC3828C9}" srcOrd="0" destOrd="0" presId="urn:microsoft.com/office/officeart/2005/8/layout/hierarchy2"/>
    <dgm:cxn modelId="{BCF06126-A993-4AB3-B8F2-7709E4647EB1}" type="presOf" srcId="{E26BC6A5-5CB5-4AF0-A5C0-5056E6D00928}" destId="{7F69E5C4-C944-412C-A7A7-D8AC8B4ECDFF}" srcOrd="1" destOrd="0" presId="urn:microsoft.com/office/officeart/2005/8/layout/hierarchy2"/>
    <dgm:cxn modelId="{09526E33-7681-41F4-AA34-683F4D4FD093}" srcId="{132B9413-F4C2-4BF1-8C8F-D69ACC027834}" destId="{45884A7B-27C8-4B64-9EFC-094D796939D9}" srcOrd="1" destOrd="0" parTransId="{46EBF299-6B63-48AE-B729-5B1F65E3899C}" sibTransId="{6E2E88C6-AF95-438B-A0E2-EDC90C1D4449}"/>
    <dgm:cxn modelId="{FF020798-0BE9-437F-B802-6D5CC2E9EBDE}" srcId="{15744DD9-80BC-43F2-A726-6412D45D6B3D}" destId="{8D85C39A-4BB6-4BD1-8156-154DD1EC43C8}" srcOrd="0" destOrd="0" parTransId="{0468A499-EA0C-440A-A842-0568C18AB2B6}" sibTransId="{3C70A1F3-0CB9-4751-A753-81FF9C12CC07}"/>
    <dgm:cxn modelId="{2AB99889-E67C-47ED-9DA2-089BB16A7388}" type="presOf" srcId="{5E92BD9D-D9B9-488F-B02A-D42EF956647D}" destId="{4A1FAF27-9771-4733-905A-AA6C6AE88C7B}" srcOrd="1" destOrd="0" presId="urn:microsoft.com/office/officeart/2005/8/layout/hierarchy2"/>
    <dgm:cxn modelId="{8D5EC95C-8973-4702-ABDE-4E3BFF68AADB}" type="presOf" srcId="{1A9418C6-DA2B-4BF4-B753-96A5C78CCF18}" destId="{F71FAFD3-4CBF-4087-88CB-59B2FAD8C468}" srcOrd="1" destOrd="0" presId="urn:microsoft.com/office/officeart/2005/8/layout/hierarchy2"/>
    <dgm:cxn modelId="{20687B13-864C-4D48-AEFA-A83DDCD0CDF9}" srcId="{8D85C39A-4BB6-4BD1-8156-154DD1EC43C8}" destId="{BFD31F2E-C4B7-4911-BEF9-D54EA3A353E6}" srcOrd="0" destOrd="0" parTransId="{EA3DDD8E-344D-4739-9FF4-60119F965E3D}" sibTransId="{F27941A7-6A9E-443E-BCED-4E259481CC22}"/>
    <dgm:cxn modelId="{E7141DC1-28BB-4B40-B708-8447CCB99C02}" type="presOf" srcId="{77848173-57F6-47D7-B272-8D94B701BB09}" destId="{4488FD36-CC3C-4EAF-B3F0-B7219528EC89}" srcOrd="0" destOrd="0" presId="urn:microsoft.com/office/officeart/2005/8/layout/hierarchy2"/>
    <dgm:cxn modelId="{3471BDA6-07EA-4332-8D99-A3CF37C399A2}" type="presOf" srcId="{FA219AF4-284B-4615-A1E5-DE6A743D3718}" destId="{A856D7C0-CD82-4880-A21B-93373D4DFB7D}" srcOrd="0" destOrd="0" presId="urn:microsoft.com/office/officeart/2005/8/layout/hierarchy2"/>
    <dgm:cxn modelId="{710DCA60-65D7-4A3A-A22C-14F2764D6737}" srcId="{3099C41E-D286-4D03-86B6-B73C3464CCB8}" destId="{441A7FF6-8892-4BF8-8206-A8B44D63E6F6}" srcOrd="0" destOrd="0" parTransId="{0D668B28-37C9-4A92-AAC8-040E6C927F23}" sibTransId="{F3563290-27F4-49CF-A6FE-E5BBC4DB1A49}"/>
    <dgm:cxn modelId="{BD7072BF-630F-4746-897C-1DE183F4A057}" srcId="{45884A7B-27C8-4B64-9EFC-094D796939D9}" destId="{0CA1671C-1E28-4912-B6ED-308986062D59}" srcOrd="0" destOrd="0" parTransId="{69C7ADBA-7F31-4A22-B509-41F8904CB73F}" sibTransId="{BB14B10C-B007-47CA-BC44-798CFD6BF19A}"/>
    <dgm:cxn modelId="{9E52E8CD-C4D7-4266-A10B-50D27BE90EF5}" type="presOf" srcId="{0D668B28-37C9-4A92-AAC8-040E6C927F23}" destId="{DEB61E09-9F8E-4E40-BB3A-EB49A0D05396}" srcOrd="1" destOrd="0" presId="urn:microsoft.com/office/officeart/2005/8/layout/hierarchy2"/>
    <dgm:cxn modelId="{6C975C84-44B1-4EA1-934C-43D66EF9BEF7}" srcId="{8A1E442F-B40E-4E9E-B01C-B5B782E40586}" destId="{132B9413-F4C2-4BF1-8C8F-D69ACC027834}" srcOrd="0" destOrd="0" parTransId="{B652C595-EFA2-436D-8D0C-727A35E12850}" sibTransId="{0B2CC0F7-802D-4920-AD74-E856D0A48F72}"/>
    <dgm:cxn modelId="{A36B141B-9209-455A-AA40-A42D41550D42}" type="presOf" srcId="{663CDCD5-7C9C-4F8A-BD32-9432B75899EC}" destId="{DA9DDFC8-680F-4E05-BFFD-FBEE4DC72BD9}" srcOrd="0" destOrd="0" presId="urn:microsoft.com/office/officeart/2005/8/layout/hierarchy2"/>
    <dgm:cxn modelId="{81E491DC-A025-4772-96D7-D916B1D862BB}" type="presOf" srcId="{DA168C57-2C74-41E7-BA35-B1E26990DC67}" destId="{6C4F0E19-FF8F-4F7D-9078-693373557CDD}" srcOrd="0" destOrd="0" presId="urn:microsoft.com/office/officeart/2005/8/layout/hierarchy2"/>
    <dgm:cxn modelId="{9E27DBFF-B029-4CEC-85D1-8BAA3B4153C7}" type="presOf" srcId="{0CA1671C-1E28-4912-B6ED-308986062D59}" destId="{E3DC5D58-D0DE-4668-9C69-7DDC343C45B2}" srcOrd="0" destOrd="0" presId="urn:microsoft.com/office/officeart/2005/8/layout/hierarchy2"/>
    <dgm:cxn modelId="{604C1038-A7F7-45E4-AA95-344D33F007E9}" type="presOf" srcId="{C4E177E1-266C-450C-B7F5-D2AD3EBC8F62}" destId="{1661E41C-F745-41DE-B8AC-30233CD3C6FB}" srcOrd="0" destOrd="0" presId="urn:microsoft.com/office/officeart/2005/8/layout/hierarchy2"/>
    <dgm:cxn modelId="{6170E497-8036-4F10-B17A-04001E5DE723}" type="presOf" srcId="{565E5633-CE32-4742-8762-EC356BC083E3}" destId="{CFDAD35E-95AB-4145-B613-0C9F5F85E2C8}" srcOrd="0" destOrd="0" presId="urn:microsoft.com/office/officeart/2005/8/layout/hierarchy2"/>
    <dgm:cxn modelId="{18F25881-7D1F-46B6-9307-754601DA5D3E}" type="presOf" srcId="{AA751947-2FF8-4077-8C81-829EDA8689B8}" destId="{6525D1E6-6A80-4BCB-AD63-C947C83DE5A5}" srcOrd="0" destOrd="0" presId="urn:microsoft.com/office/officeart/2005/8/layout/hierarchy2"/>
    <dgm:cxn modelId="{67B2A31C-CE90-4C2E-83CE-A17B8E407FAA}" type="presParOf" srcId="{C80474E5-D445-4925-8DFB-79A1C22511BD}" destId="{10DF18B5-3E4F-4A10-A1BF-498A124AAE1F}" srcOrd="0" destOrd="0" presId="urn:microsoft.com/office/officeart/2005/8/layout/hierarchy2"/>
    <dgm:cxn modelId="{780E26A9-090D-4760-9DC2-9E2468826D1F}" type="presParOf" srcId="{10DF18B5-3E4F-4A10-A1BF-498A124AAE1F}" destId="{3A4B4E97-58F9-412B-B2F1-58E7EFA9AD2D}" srcOrd="0" destOrd="0" presId="urn:microsoft.com/office/officeart/2005/8/layout/hierarchy2"/>
    <dgm:cxn modelId="{5AA9C7E8-5D6A-4F2B-A26C-E8501883B1BD}" type="presParOf" srcId="{10DF18B5-3E4F-4A10-A1BF-498A124AAE1F}" destId="{91F3EC45-B2E0-49BC-9052-812F64AFCE10}" srcOrd="1" destOrd="0" presId="urn:microsoft.com/office/officeart/2005/8/layout/hierarchy2"/>
    <dgm:cxn modelId="{6C87EAD2-FF3C-4EC9-A19D-6C130FB39D1F}" type="presParOf" srcId="{91F3EC45-B2E0-49BC-9052-812F64AFCE10}" destId="{4A4FBC48-2058-4F1C-918D-1F0825F3B2DE}" srcOrd="0" destOrd="0" presId="urn:microsoft.com/office/officeart/2005/8/layout/hierarchy2"/>
    <dgm:cxn modelId="{4B6DF4BD-7EED-486C-B073-1ABF43CC1409}" type="presParOf" srcId="{4A4FBC48-2058-4F1C-918D-1F0825F3B2DE}" destId="{8DF53D38-A87A-4881-A40E-EABCDC784703}" srcOrd="0" destOrd="0" presId="urn:microsoft.com/office/officeart/2005/8/layout/hierarchy2"/>
    <dgm:cxn modelId="{5797D5F3-82DA-4BF3-A0CD-C7EC10B47809}" type="presParOf" srcId="{91F3EC45-B2E0-49BC-9052-812F64AFCE10}" destId="{B0DAB5E0-FB01-4149-B4AF-86A93B857896}" srcOrd="1" destOrd="0" presId="urn:microsoft.com/office/officeart/2005/8/layout/hierarchy2"/>
    <dgm:cxn modelId="{BC585B0F-11C9-4CE5-BEBE-2893E5694267}" type="presParOf" srcId="{B0DAB5E0-FB01-4149-B4AF-86A93B857896}" destId="{FDF5DE05-F24B-47E0-AA5F-566B3994F79D}" srcOrd="0" destOrd="0" presId="urn:microsoft.com/office/officeart/2005/8/layout/hierarchy2"/>
    <dgm:cxn modelId="{7AABD2D4-699D-407F-818B-2563A5ECA037}" type="presParOf" srcId="{B0DAB5E0-FB01-4149-B4AF-86A93B857896}" destId="{D3E76F3F-DD96-4704-B171-CCC2DCE7437F}" srcOrd="1" destOrd="0" presId="urn:microsoft.com/office/officeart/2005/8/layout/hierarchy2"/>
    <dgm:cxn modelId="{ED73069C-0B83-441D-87B3-F3066372E810}" type="presParOf" srcId="{D3E76F3F-DD96-4704-B171-CCC2DCE7437F}" destId="{F7335BBF-C4CE-424C-A978-1BBF59187927}" srcOrd="0" destOrd="0" presId="urn:microsoft.com/office/officeart/2005/8/layout/hierarchy2"/>
    <dgm:cxn modelId="{2446593E-20BD-4BEA-BD1C-0E14FDDFE629}" type="presParOf" srcId="{F7335BBF-C4CE-424C-A978-1BBF59187927}" destId="{2020F8DE-A9D1-44E7-B139-B4D6D25CB2D9}" srcOrd="0" destOrd="0" presId="urn:microsoft.com/office/officeart/2005/8/layout/hierarchy2"/>
    <dgm:cxn modelId="{C2BF370F-2E11-492E-994E-152BFBE1657B}" type="presParOf" srcId="{D3E76F3F-DD96-4704-B171-CCC2DCE7437F}" destId="{9B9AC7AD-C6F5-44EB-8D47-287635825CFC}" srcOrd="1" destOrd="0" presId="urn:microsoft.com/office/officeart/2005/8/layout/hierarchy2"/>
    <dgm:cxn modelId="{19B0F701-70A2-4589-9607-1543A17A995C}" type="presParOf" srcId="{9B9AC7AD-C6F5-44EB-8D47-287635825CFC}" destId="{2A9ADE18-599E-4007-8FDC-709487CB50F7}" srcOrd="0" destOrd="0" presId="urn:microsoft.com/office/officeart/2005/8/layout/hierarchy2"/>
    <dgm:cxn modelId="{97E49BA2-7CC2-4D77-AE3B-777A3FADEFF3}" type="presParOf" srcId="{9B9AC7AD-C6F5-44EB-8D47-287635825CFC}" destId="{49891958-6694-41AB-9C1D-76C4AFD47DAD}" srcOrd="1" destOrd="0" presId="urn:microsoft.com/office/officeart/2005/8/layout/hierarchy2"/>
    <dgm:cxn modelId="{1CCDAA02-8E5D-4012-8115-CEB8E6B6533B}" type="presParOf" srcId="{49891958-6694-41AB-9C1D-76C4AFD47DAD}" destId="{92663EDA-7400-45EF-853C-BBFA7753DB9A}" srcOrd="0" destOrd="0" presId="urn:microsoft.com/office/officeart/2005/8/layout/hierarchy2"/>
    <dgm:cxn modelId="{03BC39B6-0459-43B1-A642-F28519C51FE1}" type="presParOf" srcId="{92663EDA-7400-45EF-853C-BBFA7753DB9A}" destId="{F51E3EF7-9424-419C-B04B-6540BECF2010}" srcOrd="0" destOrd="0" presId="urn:microsoft.com/office/officeart/2005/8/layout/hierarchy2"/>
    <dgm:cxn modelId="{4F740C79-36C5-4C8D-B0FE-BB139D3C1D30}" type="presParOf" srcId="{49891958-6694-41AB-9C1D-76C4AFD47DAD}" destId="{5904C1AD-EFF7-4DC8-9CAB-72272F587BB8}" srcOrd="1" destOrd="0" presId="urn:microsoft.com/office/officeart/2005/8/layout/hierarchy2"/>
    <dgm:cxn modelId="{947B6DCF-2807-449B-814F-9171F7E5C28A}" type="presParOf" srcId="{5904C1AD-EFF7-4DC8-9CAB-72272F587BB8}" destId="{A139C940-2808-4137-BE3F-4C3AA79EECF2}" srcOrd="0" destOrd="0" presId="urn:microsoft.com/office/officeart/2005/8/layout/hierarchy2"/>
    <dgm:cxn modelId="{60905F9E-8B09-46B1-963F-8A66F892B9FE}" type="presParOf" srcId="{5904C1AD-EFF7-4DC8-9CAB-72272F587BB8}" destId="{D498F626-9B25-4B3C-AA62-3900E1EEC55B}" srcOrd="1" destOrd="0" presId="urn:microsoft.com/office/officeart/2005/8/layout/hierarchy2"/>
    <dgm:cxn modelId="{B57EF938-8299-4334-852B-4D4370BED8C4}" type="presParOf" srcId="{D498F626-9B25-4B3C-AA62-3900E1EEC55B}" destId="{4488FD36-CC3C-4EAF-B3F0-B7219528EC89}" srcOrd="0" destOrd="0" presId="urn:microsoft.com/office/officeart/2005/8/layout/hierarchy2"/>
    <dgm:cxn modelId="{365ED59C-8DEE-4711-87CA-9625F032DA02}" type="presParOf" srcId="{4488FD36-CC3C-4EAF-B3F0-B7219528EC89}" destId="{2CCA6C8A-63CC-427B-B6FD-132EEC2B6F89}" srcOrd="0" destOrd="0" presId="urn:microsoft.com/office/officeart/2005/8/layout/hierarchy2"/>
    <dgm:cxn modelId="{98C2C163-0A4F-4854-9328-92994D2CAE15}" type="presParOf" srcId="{D498F626-9B25-4B3C-AA62-3900E1EEC55B}" destId="{FF649C7B-AD0B-4133-9624-75E5C294A680}" srcOrd="1" destOrd="0" presId="urn:microsoft.com/office/officeart/2005/8/layout/hierarchy2"/>
    <dgm:cxn modelId="{5A5C7743-1E8F-49F8-8ADB-00A84DB2576E}" type="presParOf" srcId="{FF649C7B-AD0B-4133-9624-75E5C294A680}" destId="{6525D1E6-6A80-4BCB-AD63-C947C83DE5A5}" srcOrd="0" destOrd="0" presId="urn:microsoft.com/office/officeart/2005/8/layout/hierarchy2"/>
    <dgm:cxn modelId="{5FAB11A3-97F1-415F-A9AF-C75705C1E99E}" type="presParOf" srcId="{FF649C7B-AD0B-4133-9624-75E5C294A680}" destId="{81088E8D-D100-47A3-8780-ED5E2C3616F2}" srcOrd="1" destOrd="0" presId="urn:microsoft.com/office/officeart/2005/8/layout/hierarchy2"/>
    <dgm:cxn modelId="{260C090E-DDAE-474D-B5BC-B593A3CFEF74}" type="presParOf" srcId="{49891958-6694-41AB-9C1D-76C4AFD47DAD}" destId="{8B2AFFED-2CFD-44CB-9A0D-FF519660B6D2}" srcOrd="2" destOrd="0" presId="urn:microsoft.com/office/officeart/2005/8/layout/hierarchy2"/>
    <dgm:cxn modelId="{235D27C3-8B6B-4CCB-B4CD-78FB4AD99394}" type="presParOf" srcId="{8B2AFFED-2CFD-44CB-9A0D-FF519660B6D2}" destId="{94C63798-839C-4563-9329-4E531C95F12E}" srcOrd="0" destOrd="0" presId="urn:microsoft.com/office/officeart/2005/8/layout/hierarchy2"/>
    <dgm:cxn modelId="{D7BD3BCD-F500-4BAE-B816-21D67D176E9C}" type="presParOf" srcId="{49891958-6694-41AB-9C1D-76C4AFD47DAD}" destId="{D0BF753E-2C50-4CA3-9D48-6BE3969AD723}" srcOrd="3" destOrd="0" presId="urn:microsoft.com/office/officeart/2005/8/layout/hierarchy2"/>
    <dgm:cxn modelId="{AA0EB368-EF51-44D5-AE47-D37285C207FA}" type="presParOf" srcId="{D0BF753E-2C50-4CA3-9D48-6BE3969AD723}" destId="{332692CC-F111-4D87-AEF4-70EA3D77262B}" srcOrd="0" destOrd="0" presId="urn:microsoft.com/office/officeart/2005/8/layout/hierarchy2"/>
    <dgm:cxn modelId="{E52C97C9-4FF7-4F7C-9E18-B81CC1E78CB2}" type="presParOf" srcId="{D0BF753E-2C50-4CA3-9D48-6BE3969AD723}" destId="{A79FF4FB-FD85-4738-83AA-C73C881884FD}" srcOrd="1" destOrd="0" presId="urn:microsoft.com/office/officeart/2005/8/layout/hierarchy2"/>
    <dgm:cxn modelId="{86F06C9E-C869-4F5A-AE69-EA33F2783746}" type="presParOf" srcId="{A79FF4FB-FD85-4738-83AA-C73C881884FD}" destId="{DDC59AD9-441E-49C9-81E7-392B7897E42A}" srcOrd="0" destOrd="0" presId="urn:microsoft.com/office/officeart/2005/8/layout/hierarchy2"/>
    <dgm:cxn modelId="{C6D0DE8A-728B-4107-8FAE-9339626361AD}" type="presParOf" srcId="{DDC59AD9-441E-49C9-81E7-392B7897E42A}" destId="{06013334-E619-4333-B790-71F7155EF2D2}" srcOrd="0" destOrd="0" presId="urn:microsoft.com/office/officeart/2005/8/layout/hierarchy2"/>
    <dgm:cxn modelId="{4B70775F-DAA7-4D70-996A-F563DFA8B609}" type="presParOf" srcId="{A79FF4FB-FD85-4738-83AA-C73C881884FD}" destId="{294D4947-2F3F-4AB9-B5FC-FF6334C75557}" srcOrd="1" destOrd="0" presId="urn:microsoft.com/office/officeart/2005/8/layout/hierarchy2"/>
    <dgm:cxn modelId="{7BE1A3A2-1332-4A6A-B587-1FD0A1407A51}" type="presParOf" srcId="{294D4947-2F3F-4AB9-B5FC-FF6334C75557}" destId="{E3DC5D58-D0DE-4668-9C69-7DDC343C45B2}" srcOrd="0" destOrd="0" presId="urn:microsoft.com/office/officeart/2005/8/layout/hierarchy2"/>
    <dgm:cxn modelId="{829545AC-48BA-4A40-9866-8432925040F9}" type="presParOf" srcId="{294D4947-2F3F-4AB9-B5FC-FF6334C75557}" destId="{F22082E9-9198-4ABE-AF31-5CD61C7EDAFE}" srcOrd="1" destOrd="0" presId="urn:microsoft.com/office/officeart/2005/8/layout/hierarchy2"/>
    <dgm:cxn modelId="{44607419-B1BA-4A77-A7CF-9DFF09DC4C21}" type="presParOf" srcId="{91F3EC45-B2E0-49BC-9052-812F64AFCE10}" destId="{975C78EB-76FE-4253-9727-57823FDA10AA}" srcOrd="2" destOrd="0" presId="urn:microsoft.com/office/officeart/2005/8/layout/hierarchy2"/>
    <dgm:cxn modelId="{6793D212-0DD0-453D-B29A-FCAC365AFDC9}" type="presParOf" srcId="{975C78EB-76FE-4253-9727-57823FDA10AA}" destId="{F71FAFD3-4CBF-4087-88CB-59B2FAD8C468}" srcOrd="0" destOrd="0" presId="urn:microsoft.com/office/officeart/2005/8/layout/hierarchy2"/>
    <dgm:cxn modelId="{8D763395-1D41-4EBA-8759-1311F92869D7}" type="presParOf" srcId="{91F3EC45-B2E0-49BC-9052-812F64AFCE10}" destId="{6032E0E7-73A2-4D83-87E2-57870743EF24}" srcOrd="3" destOrd="0" presId="urn:microsoft.com/office/officeart/2005/8/layout/hierarchy2"/>
    <dgm:cxn modelId="{9B3A9D18-6D74-4451-BDDB-7351E6CBA523}" type="presParOf" srcId="{6032E0E7-73A2-4D83-87E2-57870743EF24}" destId="{904D0A7D-1645-4000-9277-5685DCFB2714}" srcOrd="0" destOrd="0" presId="urn:microsoft.com/office/officeart/2005/8/layout/hierarchy2"/>
    <dgm:cxn modelId="{A00EE7E8-BCCF-459C-8DCA-E5EB450C3873}" type="presParOf" srcId="{6032E0E7-73A2-4D83-87E2-57870743EF24}" destId="{5DDF274D-B4FD-43BA-B2C5-6B432883851A}" srcOrd="1" destOrd="0" presId="urn:microsoft.com/office/officeart/2005/8/layout/hierarchy2"/>
    <dgm:cxn modelId="{92E4AE60-D7FA-447C-B0F7-32C9D8D49ABA}" type="presParOf" srcId="{5DDF274D-B4FD-43BA-B2C5-6B432883851A}" destId="{06803EFF-6B7A-4BD6-A072-7F71A553A719}" srcOrd="0" destOrd="0" presId="urn:microsoft.com/office/officeart/2005/8/layout/hierarchy2"/>
    <dgm:cxn modelId="{666E1641-F89B-4D83-B529-3BAC99B721ED}" type="presParOf" srcId="{06803EFF-6B7A-4BD6-A072-7F71A553A719}" destId="{42FD142B-42C2-445F-BB1E-2E3A5A88E97C}" srcOrd="0" destOrd="0" presId="urn:microsoft.com/office/officeart/2005/8/layout/hierarchy2"/>
    <dgm:cxn modelId="{AA94D35C-8DD7-4072-A696-B43FE730A972}" type="presParOf" srcId="{5DDF274D-B4FD-43BA-B2C5-6B432883851A}" destId="{9D0FF25F-06D2-497F-B708-32EA271879AD}" srcOrd="1" destOrd="0" presId="urn:microsoft.com/office/officeart/2005/8/layout/hierarchy2"/>
    <dgm:cxn modelId="{5CF6239E-7958-41B2-AFAB-14D18E9C61EE}" type="presParOf" srcId="{9D0FF25F-06D2-497F-B708-32EA271879AD}" destId="{6C4F0E19-FF8F-4F7D-9078-693373557CDD}" srcOrd="0" destOrd="0" presId="urn:microsoft.com/office/officeart/2005/8/layout/hierarchy2"/>
    <dgm:cxn modelId="{4245C9FF-8A7F-442C-941A-62DA511A926E}" type="presParOf" srcId="{9D0FF25F-06D2-497F-B708-32EA271879AD}" destId="{B924FF7E-DBB8-43DA-874B-A484759C5D40}" srcOrd="1" destOrd="0" presId="urn:microsoft.com/office/officeart/2005/8/layout/hierarchy2"/>
    <dgm:cxn modelId="{9D93D623-4136-4C1B-B145-6E57EA654704}" type="presParOf" srcId="{B924FF7E-DBB8-43DA-874B-A484759C5D40}" destId="{A71D3EA5-07D3-4609-A8F0-034A26E48CA5}" srcOrd="0" destOrd="0" presId="urn:microsoft.com/office/officeart/2005/8/layout/hierarchy2"/>
    <dgm:cxn modelId="{7BC4BE32-0BC8-4202-9F9D-8CD18668B6FA}" type="presParOf" srcId="{A71D3EA5-07D3-4609-A8F0-034A26E48CA5}" destId="{9DD44F0F-2161-43EA-9F7D-01DA4877381E}" srcOrd="0" destOrd="0" presId="urn:microsoft.com/office/officeart/2005/8/layout/hierarchy2"/>
    <dgm:cxn modelId="{CC53CF79-84B1-46BD-BEAC-E69D50F87CD8}" type="presParOf" srcId="{B924FF7E-DBB8-43DA-874B-A484759C5D40}" destId="{4779FB85-6C4D-4A42-85A7-3B4836EDFC49}" srcOrd="1" destOrd="0" presId="urn:microsoft.com/office/officeart/2005/8/layout/hierarchy2"/>
    <dgm:cxn modelId="{B67677AA-C80A-4ACF-BCC6-8665C65EAD27}" type="presParOf" srcId="{4779FB85-6C4D-4A42-85A7-3B4836EDFC49}" destId="{DB970855-F66C-4E64-87DB-E53AF24AC3FD}" srcOrd="0" destOrd="0" presId="urn:microsoft.com/office/officeart/2005/8/layout/hierarchy2"/>
    <dgm:cxn modelId="{D66157DD-B032-41AE-AE0D-2EB6E0EB8A2C}" type="presParOf" srcId="{4779FB85-6C4D-4A42-85A7-3B4836EDFC49}" destId="{852431B1-9330-47FF-8A99-87953ABA6E03}" srcOrd="1" destOrd="0" presId="urn:microsoft.com/office/officeart/2005/8/layout/hierarchy2"/>
    <dgm:cxn modelId="{AD63038B-B738-4982-96D0-0E2EF854F9C8}" type="presParOf" srcId="{852431B1-9330-47FF-8A99-87953ABA6E03}" destId="{63468B8F-9B01-4343-9001-6E9B9154CDC8}" srcOrd="0" destOrd="0" presId="urn:microsoft.com/office/officeart/2005/8/layout/hierarchy2"/>
    <dgm:cxn modelId="{944F189D-1FB5-453F-BC8C-359418B8B28E}" type="presParOf" srcId="{63468B8F-9B01-4343-9001-6E9B9154CDC8}" destId="{3221B1FB-10D2-4227-945F-F792EAEE481C}" srcOrd="0" destOrd="0" presId="urn:microsoft.com/office/officeart/2005/8/layout/hierarchy2"/>
    <dgm:cxn modelId="{D05B8FAE-E30A-4B36-82AE-2197A5AB8328}" type="presParOf" srcId="{852431B1-9330-47FF-8A99-87953ABA6E03}" destId="{A6A998DC-F5F8-47E8-8893-B2BDE7234E34}" srcOrd="1" destOrd="0" presId="urn:microsoft.com/office/officeart/2005/8/layout/hierarchy2"/>
    <dgm:cxn modelId="{E2487ACF-AB89-4F53-AB97-B6D164E05382}" type="presParOf" srcId="{A6A998DC-F5F8-47E8-8893-B2BDE7234E34}" destId="{4749EB0C-6F16-42C7-B0EB-31030DD82A5E}" srcOrd="0" destOrd="0" presId="urn:microsoft.com/office/officeart/2005/8/layout/hierarchy2"/>
    <dgm:cxn modelId="{7E66796D-DE5D-4C42-B176-E679077F3B93}" type="presParOf" srcId="{A6A998DC-F5F8-47E8-8893-B2BDE7234E34}" destId="{89AC0421-D688-4DCA-A83D-938A1CF29B9D}" srcOrd="1" destOrd="0" presId="urn:microsoft.com/office/officeart/2005/8/layout/hierarchy2"/>
    <dgm:cxn modelId="{0B96FFA6-BD0B-4664-87D8-3FE57B75B074}" type="presParOf" srcId="{89AC0421-D688-4DCA-A83D-938A1CF29B9D}" destId="{4D364956-D45C-4D94-923A-75177357297B}" srcOrd="0" destOrd="0" presId="urn:microsoft.com/office/officeart/2005/8/layout/hierarchy2"/>
    <dgm:cxn modelId="{034840B7-F6F2-4E4D-BFFB-509CC877C815}" type="presParOf" srcId="{4D364956-D45C-4D94-923A-75177357297B}" destId="{D87C0639-D801-442A-9184-FDA58E278CBA}" srcOrd="0" destOrd="0" presId="urn:microsoft.com/office/officeart/2005/8/layout/hierarchy2"/>
    <dgm:cxn modelId="{6556F80F-133F-4371-A878-F5F946C166A9}" type="presParOf" srcId="{89AC0421-D688-4DCA-A83D-938A1CF29B9D}" destId="{B94F2490-F8F9-4645-B508-551112B7D13A}" srcOrd="1" destOrd="0" presId="urn:microsoft.com/office/officeart/2005/8/layout/hierarchy2"/>
    <dgm:cxn modelId="{4D900F43-C296-42DA-BCFA-12D0366B4E84}" type="presParOf" srcId="{B94F2490-F8F9-4645-B508-551112B7D13A}" destId="{5CF0F909-1AB7-4FC7-B9DA-5C9B583B81AE}" srcOrd="0" destOrd="0" presId="urn:microsoft.com/office/officeart/2005/8/layout/hierarchy2"/>
    <dgm:cxn modelId="{B766BDA7-AA01-47F0-94B5-60B8FA86CE0F}" type="presParOf" srcId="{B94F2490-F8F9-4645-B508-551112B7D13A}" destId="{8483C4B7-F3F0-4BFE-99B7-CBEBDCA4CFEC}" srcOrd="1" destOrd="0" presId="urn:microsoft.com/office/officeart/2005/8/layout/hierarchy2"/>
    <dgm:cxn modelId="{AE6C2DCC-2125-4A7B-9F97-FF764781E8DA}" type="presParOf" srcId="{8483C4B7-F3F0-4BFE-99B7-CBEBDCA4CFEC}" destId="{2360D4AB-53A7-4177-9CA3-70D4D75AD0CE}" srcOrd="0" destOrd="0" presId="urn:microsoft.com/office/officeart/2005/8/layout/hierarchy2"/>
    <dgm:cxn modelId="{06BBF4C8-4C35-4EE7-ACAC-885F800BAABF}" type="presParOf" srcId="{2360D4AB-53A7-4177-9CA3-70D4D75AD0CE}" destId="{92936BF5-D27D-4FE0-9421-A55FA780BE96}" srcOrd="0" destOrd="0" presId="urn:microsoft.com/office/officeart/2005/8/layout/hierarchy2"/>
    <dgm:cxn modelId="{9AB6A3B6-F6AE-4F9C-BEC3-BBC6DA4CDD45}" type="presParOf" srcId="{8483C4B7-F3F0-4BFE-99B7-CBEBDCA4CFEC}" destId="{0114F37A-F998-4767-8673-528FA76DE132}" srcOrd="1" destOrd="0" presId="urn:microsoft.com/office/officeart/2005/8/layout/hierarchy2"/>
    <dgm:cxn modelId="{F59A895D-4BB6-4B91-BE29-EEC27BA5E962}" type="presParOf" srcId="{0114F37A-F998-4767-8673-528FA76DE132}" destId="{E90FCAD2-F28A-4A9D-B7A5-DC32B0CE006F}" srcOrd="0" destOrd="0" presId="urn:microsoft.com/office/officeart/2005/8/layout/hierarchy2"/>
    <dgm:cxn modelId="{0EF8A5F4-6C11-4ED7-9987-5B429F10E9A2}" type="presParOf" srcId="{0114F37A-F998-4767-8673-528FA76DE132}" destId="{11AD9D71-AEF9-45BD-B10A-EA88BA3F9063}" srcOrd="1" destOrd="0" presId="urn:microsoft.com/office/officeart/2005/8/layout/hierarchy2"/>
    <dgm:cxn modelId="{28CEDDF3-E3AC-48D2-A471-F5C6B1E851BD}" type="presParOf" srcId="{11AD9D71-AEF9-45BD-B10A-EA88BA3F9063}" destId="{556BADF3-CEB2-4427-A52F-35DDFA91D155}" srcOrd="0" destOrd="0" presId="urn:microsoft.com/office/officeart/2005/8/layout/hierarchy2"/>
    <dgm:cxn modelId="{187EF94C-30BE-49A1-AE47-463B9C04487B}" type="presParOf" srcId="{556BADF3-CEB2-4427-A52F-35DDFA91D155}" destId="{7F69E5C4-C944-412C-A7A7-D8AC8B4ECDFF}" srcOrd="0" destOrd="0" presId="urn:microsoft.com/office/officeart/2005/8/layout/hierarchy2"/>
    <dgm:cxn modelId="{35C332D5-7593-4471-AADD-BD023461BDA6}" type="presParOf" srcId="{11AD9D71-AEF9-45BD-B10A-EA88BA3F9063}" destId="{D17A6131-3650-422C-8AFF-97EF0E13C676}" srcOrd="1" destOrd="0" presId="urn:microsoft.com/office/officeart/2005/8/layout/hierarchy2"/>
    <dgm:cxn modelId="{6FC44B3C-2287-4F9E-8231-5E193CDA2493}" type="presParOf" srcId="{D17A6131-3650-422C-8AFF-97EF0E13C676}" destId="{112D8691-EEC1-4038-A458-AE66FCEF5A5A}" srcOrd="0" destOrd="0" presId="urn:microsoft.com/office/officeart/2005/8/layout/hierarchy2"/>
    <dgm:cxn modelId="{F47FC691-4013-4655-9301-E5D4018B52A4}" type="presParOf" srcId="{D17A6131-3650-422C-8AFF-97EF0E13C676}" destId="{54EEF1F6-DD66-4562-BD01-A289ED647D7A}" srcOrd="1" destOrd="0" presId="urn:microsoft.com/office/officeart/2005/8/layout/hierarchy2"/>
    <dgm:cxn modelId="{E2C3C24C-122D-4AFA-B9F3-0F94CF48A0E9}" type="presParOf" srcId="{54EEF1F6-DD66-4562-BD01-A289ED647D7A}" destId="{70873366-C392-4BBD-A094-D4FAA8B837AE}" srcOrd="0" destOrd="0" presId="urn:microsoft.com/office/officeart/2005/8/layout/hierarchy2"/>
    <dgm:cxn modelId="{E65289AB-21CE-4423-9C11-1B540CFE9123}" type="presParOf" srcId="{70873366-C392-4BBD-A094-D4FAA8B837AE}" destId="{DEB61E09-9F8E-4E40-BB3A-EB49A0D05396}" srcOrd="0" destOrd="0" presId="urn:microsoft.com/office/officeart/2005/8/layout/hierarchy2"/>
    <dgm:cxn modelId="{3BA444B0-D10C-4500-88ED-DFDED0AD6635}" type="presParOf" srcId="{54EEF1F6-DD66-4562-BD01-A289ED647D7A}" destId="{D69E5C50-3905-4CB0-8110-ABF85E5BCD61}" srcOrd="1" destOrd="0" presId="urn:microsoft.com/office/officeart/2005/8/layout/hierarchy2"/>
    <dgm:cxn modelId="{AABA7C45-A083-4ABA-87E5-7EC4909239A9}" type="presParOf" srcId="{D69E5C50-3905-4CB0-8110-ABF85E5BCD61}" destId="{EB77F118-911A-4832-9DB1-5775DEF8D3A7}" srcOrd="0" destOrd="0" presId="urn:microsoft.com/office/officeart/2005/8/layout/hierarchy2"/>
    <dgm:cxn modelId="{3BBF6EB6-88AC-47FD-B3B2-895E66940666}" type="presParOf" srcId="{D69E5C50-3905-4CB0-8110-ABF85E5BCD61}" destId="{11BDDE74-66AD-4E6A-8828-17D36FED0EEA}" srcOrd="1" destOrd="0" presId="urn:microsoft.com/office/officeart/2005/8/layout/hierarchy2"/>
    <dgm:cxn modelId="{EABD722A-9289-4968-A9C3-A7B2B8F48FB1}" type="presParOf" srcId="{11AD9D71-AEF9-45BD-B10A-EA88BA3F9063}" destId="{263DF9C9-AECC-412D-9E16-2A68C8166089}" srcOrd="2" destOrd="0" presId="urn:microsoft.com/office/officeart/2005/8/layout/hierarchy2"/>
    <dgm:cxn modelId="{D67D87A0-5872-409D-B79A-6A64F6FB523A}" type="presParOf" srcId="{263DF9C9-AECC-412D-9E16-2A68C8166089}" destId="{BB87241E-FBFE-4A32-9F84-96A66045B704}" srcOrd="0" destOrd="0" presId="urn:microsoft.com/office/officeart/2005/8/layout/hierarchy2"/>
    <dgm:cxn modelId="{3128B1CC-A484-41EC-8482-EF9F346ECDC3}" type="presParOf" srcId="{11AD9D71-AEF9-45BD-B10A-EA88BA3F9063}" destId="{D7EAF50E-9E11-497A-A8AB-EBF55A875881}" srcOrd="3" destOrd="0" presId="urn:microsoft.com/office/officeart/2005/8/layout/hierarchy2"/>
    <dgm:cxn modelId="{C6B277BB-D62A-48F9-B6A9-CE62CBF3EB26}" type="presParOf" srcId="{D7EAF50E-9E11-497A-A8AB-EBF55A875881}" destId="{C0E88F89-6B18-40E8-83F4-0C3261B820A5}" srcOrd="0" destOrd="0" presId="urn:microsoft.com/office/officeart/2005/8/layout/hierarchy2"/>
    <dgm:cxn modelId="{B1A47315-8A2A-4895-928D-08629EE02B41}" type="presParOf" srcId="{D7EAF50E-9E11-497A-A8AB-EBF55A875881}" destId="{D9811845-36AB-4F85-853D-867D833D0932}" srcOrd="1" destOrd="0" presId="urn:microsoft.com/office/officeart/2005/8/layout/hierarchy2"/>
    <dgm:cxn modelId="{DE7C4201-374B-43DF-9F88-43D8EB4EA258}" type="presParOf" srcId="{D9811845-36AB-4F85-853D-867D833D0932}" destId="{1B32B214-2BEB-4557-903C-5F383B3548C1}" srcOrd="0" destOrd="0" presId="urn:microsoft.com/office/officeart/2005/8/layout/hierarchy2"/>
    <dgm:cxn modelId="{AEA90485-DF36-4A4A-8865-5ED03E9784C8}" type="presParOf" srcId="{1B32B214-2BEB-4557-903C-5F383B3548C1}" destId="{28BE3064-769A-4379-BBC2-B50CE08F21B8}" srcOrd="0" destOrd="0" presId="urn:microsoft.com/office/officeart/2005/8/layout/hierarchy2"/>
    <dgm:cxn modelId="{3A58AA52-96AC-4E55-89E0-FC9EE887C219}" type="presParOf" srcId="{D9811845-36AB-4F85-853D-867D833D0932}" destId="{AE5D4C25-D1F0-420B-9774-7347A15859E1}" srcOrd="1" destOrd="0" presId="urn:microsoft.com/office/officeart/2005/8/layout/hierarchy2"/>
    <dgm:cxn modelId="{2730E61B-98AC-4454-A4A9-8E423110716D}" type="presParOf" srcId="{AE5D4C25-D1F0-420B-9774-7347A15859E1}" destId="{345D992F-3933-45BF-992F-553EBC3828C9}" srcOrd="0" destOrd="0" presId="urn:microsoft.com/office/officeart/2005/8/layout/hierarchy2"/>
    <dgm:cxn modelId="{1EAD8F2B-9291-4136-B434-51F8845A1F16}" type="presParOf" srcId="{AE5D4C25-D1F0-420B-9774-7347A15859E1}" destId="{5B367948-30C8-42AB-BDEA-95AD97A61E28}" srcOrd="1" destOrd="0" presId="urn:microsoft.com/office/officeart/2005/8/layout/hierarchy2"/>
    <dgm:cxn modelId="{2C209C12-CB8F-491E-9BD0-533F49048A12}" type="presParOf" srcId="{89AC0421-D688-4DCA-A83D-938A1CF29B9D}" destId="{EA8FD9E0-84A3-419E-8DB9-1EEE9734018B}" srcOrd="2" destOrd="0" presId="urn:microsoft.com/office/officeart/2005/8/layout/hierarchy2"/>
    <dgm:cxn modelId="{019F6B5C-3140-44E1-8B49-2B2A9EF41D79}" type="presParOf" srcId="{EA8FD9E0-84A3-419E-8DB9-1EEE9734018B}" destId="{6E6108AC-3DBE-45D4-9750-82666234563A}" srcOrd="0" destOrd="0" presId="urn:microsoft.com/office/officeart/2005/8/layout/hierarchy2"/>
    <dgm:cxn modelId="{79FC8516-852A-44D9-9BAC-B7A61C59083D}" type="presParOf" srcId="{89AC0421-D688-4DCA-A83D-938A1CF29B9D}" destId="{3A58F4BB-259B-4FF6-AC7C-0304D664A84D}" srcOrd="3" destOrd="0" presId="urn:microsoft.com/office/officeart/2005/8/layout/hierarchy2"/>
    <dgm:cxn modelId="{2AD8E138-1740-4402-B0C9-34265D91A92B}" type="presParOf" srcId="{3A58F4BB-259B-4FF6-AC7C-0304D664A84D}" destId="{7C9761E3-9917-46B2-98D1-626FD82F400B}" srcOrd="0" destOrd="0" presId="urn:microsoft.com/office/officeart/2005/8/layout/hierarchy2"/>
    <dgm:cxn modelId="{8C11CB18-5853-4F15-A78E-B5DA6BA2C7A2}" type="presParOf" srcId="{3A58F4BB-259B-4FF6-AC7C-0304D664A84D}" destId="{04567F72-1F99-42F8-9C40-3FFDB3A8DDD5}" srcOrd="1" destOrd="0" presId="urn:microsoft.com/office/officeart/2005/8/layout/hierarchy2"/>
    <dgm:cxn modelId="{666F0823-4C52-437F-A229-F0F0AA0F59D6}" type="presParOf" srcId="{04567F72-1F99-42F8-9C40-3FFDB3A8DDD5}" destId="{A856D7C0-CD82-4880-A21B-93373D4DFB7D}" srcOrd="0" destOrd="0" presId="urn:microsoft.com/office/officeart/2005/8/layout/hierarchy2"/>
    <dgm:cxn modelId="{42A3151C-08BA-4F1A-9A68-84E81B8DE0DA}" type="presParOf" srcId="{A856D7C0-CD82-4880-A21B-93373D4DFB7D}" destId="{ECB5F355-6FC1-4CCF-947E-F432B8834095}" srcOrd="0" destOrd="0" presId="urn:microsoft.com/office/officeart/2005/8/layout/hierarchy2"/>
    <dgm:cxn modelId="{B9FA9C17-7143-44DF-BF1B-2C3F8583F278}" type="presParOf" srcId="{04567F72-1F99-42F8-9C40-3FFDB3A8DDD5}" destId="{366FEEC9-2DE1-4099-8483-7B130EC6ACB1}" srcOrd="1" destOrd="0" presId="urn:microsoft.com/office/officeart/2005/8/layout/hierarchy2"/>
    <dgm:cxn modelId="{19FB6FE7-63A9-4635-A7A3-3BB07B5E5C8B}" type="presParOf" srcId="{366FEEC9-2DE1-4099-8483-7B130EC6ACB1}" destId="{8BA05E3B-C4CD-4BD3-846A-050AA90EF437}" srcOrd="0" destOrd="0" presId="urn:microsoft.com/office/officeart/2005/8/layout/hierarchy2"/>
    <dgm:cxn modelId="{7923F1B2-224C-4EFA-ABA0-79EC9C146C9C}" type="presParOf" srcId="{366FEEC9-2DE1-4099-8483-7B130EC6ACB1}" destId="{F136744B-61EF-4934-931F-3156C9F37184}" srcOrd="1" destOrd="0" presId="urn:microsoft.com/office/officeart/2005/8/layout/hierarchy2"/>
    <dgm:cxn modelId="{3BC90322-1B21-447E-8B00-7FDDC49AB82B}" type="presParOf" srcId="{F136744B-61EF-4934-931F-3156C9F37184}" destId="{A46F4115-384B-467D-A54C-ED34C0F0D4BC}" srcOrd="0" destOrd="0" presId="urn:microsoft.com/office/officeart/2005/8/layout/hierarchy2"/>
    <dgm:cxn modelId="{6A4294C7-BC2C-4E3A-9057-3FAE6225BC1C}" type="presParOf" srcId="{A46F4115-384B-467D-A54C-ED34C0F0D4BC}" destId="{4A1FAF27-9771-4733-905A-AA6C6AE88C7B}" srcOrd="0" destOrd="0" presId="urn:microsoft.com/office/officeart/2005/8/layout/hierarchy2"/>
    <dgm:cxn modelId="{869ADFBD-3260-4BC1-8586-CD52154A839A}" type="presParOf" srcId="{F136744B-61EF-4934-931F-3156C9F37184}" destId="{A15984FF-E316-4E61-A050-DC47D95B12CB}" srcOrd="1" destOrd="0" presId="urn:microsoft.com/office/officeart/2005/8/layout/hierarchy2"/>
    <dgm:cxn modelId="{49B332FE-B00F-4299-ACB9-4F0C49F6A9AA}" type="presParOf" srcId="{A15984FF-E316-4E61-A050-DC47D95B12CB}" destId="{9251530B-3349-4BCB-BFA7-B477EB13610B}" srcOrd="0" destOrd="0" presId="urn:microsoft.com/office/officeart/2005/8/layout/hierarchy2"/>
    <dgm:cxn modelId="{82085F45-847C-44AC-8DCE-BB807A2F5DD1}" type="presParOf" srcId="{A15984FF-E316-4E61-A050-DC47D95B12CB}" destId="{DCC74350-7578-418A-90B3-7F8425E8A578}" srcOrd="1" destOrd="0" presId="urn:microsoft.com/office/officeart/2005/8/layout/hierarchy2"/>
    <dgm:cxn modelId="{59585363-42DA-420B-8B11-A1FAB1421A28}" type="presParOf" srcId="{DCC74350-7578-418A-90B3-7F8425E8A578}" destId="{94EE3456-08FA-48BC-B910-79BB147B300E}" srcOrd="0" destOrd="0" presId="urn:microsoft.com/office/officeart/2005/8/layout/hierarchy2"/>
    <dgm:cxn modelId="{2D61741F-B75A-451E-82C7-E0DC65B375FA}" type="presParOf" srcId="{94EE3456-08FA-48BC-B910-79BB147B300E}" destId="{91AA65AC-512C-4A73-A128-4940673445C4}" srcOrd="0" destOrd="0" presId="urn:microsoft.com/office/officeart/2005/8/layout/hierarchy2"/>
    <dgm:cxn modelId="{5B38B521-FDF6-4FB9-81FD-B60E92ABDE77}" type="presParOf" srcId="{DCC74350-7578-418A-90B3-7F8425E8A578}" destId="{0D65DC41-3500-4674-A934-CBA67C6E5991}" srcOrd="1" destOrd="0" presId="urn:microsoft.com/office/officeart/2005/8/layout/hierarchy2"/>
    <dgm:cxn modelId="{8F9F3DB6-4C2C-47B9-8E06-3B5817B3D6C8}" type="presParOf" srcId="{0D65DC41-3500-4674-A934-CBA67C6E5991}" destId="{142516D7-61BB-4B92-AF44-D5A5C3EDF225}" srcOrd="0" destOrd="0" presId="urn:microsoft.com/office/officeart/2005/8/layout/hierarchy2"/>
    <dgm:cxn modelId="{2D7C4214-94A3-48BF-864C-3A06AFBA7904}" type="presParOf" srcId="{0D65DC41-3500-4674-A934-CBA67C6E5991}" destId="{4B1523A2-51D0-4A42-A3A9-72FE088F9DC7}" srcOrd="1" destOrd="0" presId="urn:microsoft.com/office/officeart/2005/8/layout/hierarchy2"/>
    <dgm:cxn modelId="{782725DB-2EB3-476A-AA9E-45947FB4BCBD}" type="presParOf" srcId="{F136744B-61EF-4934-931F-3156C9F37184}" destId="{C17E77A7-08B4-45E7-B3BD-6F357A220399}" srcOrd="2" destOrd="0" presId="urn:microsoft.com/office/officeart/2005/8/layout/hierarchy2"/>
    <dgm:cxn modelId="{E138BCEA-0215-44DB-BEA9-851B521F01A8}" type="presParOf" srcId="{C17E77A7-08B4-45E7-B3BD-6F357A220399}" destId="{F612D00D-48F9-4216-9512-B0F9A317439D}" srcOrd="0" destOrd="0" presId="urn:microsoft.com/office/officeart/2005/8/layout/hierarchy2"/>
    <dgm:cxn modelId="{6D9FD6C5-4E17-4A7E-9D1B-8E6CF01FA1AC}" type="presParOf" srcId="{F136744B-61EF-4934-931F-3156C9F37184}" destId="{F3FF67CB-C846-48BA-8AAF-31590DD4171E}" srcOrd="3" destOrd="0" presId="urn:microsoft.com/office/officeart/2005/8/layout/hierarchy2"/>
    <dgm:cxn modelId="{A7DAB10D-8998-4427-A7E6-D32DD7D34D60}" type="presParOf" srcId="{F3FF67CB-C846-48BA-8AAF-31590DD4171E}" destId="{63FD1417-1A35-4645-9149-12077FE1C328}" srcOrd="0" destOrd="0" presId="urn:microsoft.com/office/officeart/2005/8/layout/hierarchy2"/>
    <dgm:cxn modelId="{161F92DF-FCA0-4297-BA78-9A8544D316F9}" type="presParOf" srcId="{F3FF67CB-C846-48BA-8AAF-31590DD4171E}" destId="{D6C3F5CE-B22C-4EDA-9E24-0B2DF762A4FA}" srcOrd="1" destOrd="0" presId="urn:microsoft.com/office/officeart/2005/8/layout/hierarchy2"/>
    <dgm:cxn modelId="{F8FCB3CA-96D6-46A3-9D8D-91623F58F08B}" type="presParOf" srcId="{D6C3F5CE-B22C-4EDA-9E24-0B2DF762A4FA}" destId="{DA9DDFC8-680F-4E05-BFFD-FBEE4DC72BD9}" srcOrd="0" destOrd="0" presId="urn:microsoft.com/office/officeart/2005/8/layout/hierarchy2"/>
    <dgm:cxn modelId="{163CA43F-580D-4B60-9292-61373612101B}" type="presParOf" srcId="{DA9DDFC8-680F-4E05-BFFD-FBEE4DC72BD9}" destId="{A3A7F01E-C4CD-4193-918D-B9094932D0E6}" srcOrd="0" destOrd="0" presId="urn:microsoft.com/office/officeart/2005/8/layout/hierarchy2"/>
    <dgm:cxn modelId="{27598A38-663B-4A8D-B750-B05E8C5E855B}" type="presParOf" srcId="{D6C3F5CE-B22C-4EDA-9E24-0B2DF762A4FA}" destId="{9889482D-3E4D-4227-8022-D8B0D78B996D}" srcOrd="1" destOrd="0" presId="urn:microsoft.com/office/officeart/2005/8/layout/hierarchy2"/>
    <dgm:cxn modelId="{FC6A5AA2-A52B-48CF-A5CC-FB082D9A99BA}" type="presParOf" srcId="{9889482D-3E4D-4227-8022-D8B0D78B996D}" destId="{9A5CB3F1-0FEE-4A19-A86F-57E6DFD24C37}" srcOrd="0" destOrd="0" presId="urn:microsoft.com/office/officeart/2005/8/layout/hierarchy2"/>
    <dgm:cxn modelId="{41ABB45A-F04E-47F7-A7F9-D7B8687DE388}" type="presParOf" srcId="{9889482D-3E4D-4227-8022-D8B0D78B996D}" destId="{80249713-5E50-4FA2-BCE7-45A81A3FD38A}" srcOrd="1" destOrd="0" presId="urn:microsoft.com/office/officeart/2005/8/layout/hierarchy2"/>
    <dgm:cxn modelId="{276624B8-0996-448D-9251-0B1569F36DF5}" type="presParOf" srcId="{B924FF7E-DBB8-43DA-874B-A484759C5D40}" destId="{1661E41C-F745-41DE-B8AC-30233CD3C6FB}" srcOrd="2" destOrd="0" presId="urn:microsoft.com/office/officeart/2005/8/layout/hierarchy2"/>
    <dgm:cxn modelId="{558BE855-E21A-4BDA-98B0-1FEFCC3DC12E}" type="presParOf" srcId="{1661E41C-F745-41DE-B8AC-30233CD3C6FB}" destId="{7690F0FB-09AD-4577-A275-2EE9FB5EB31A}" srcOrd="0" destOrd="0" presId="urn:microsoft.com/office/officeart/2005/8/layout/hierarchy2"/>
    <dgm:cxn modelId="{94F09E94-FE41-4394-8FB1-BC3ECC03FD1A}" type="presParOf" srcId="{B924FF7E-DBB8-43DA-874B-A484759C5D40}" destId="{1611CC36-1E33-416D-95E6-0C03B2EA019E}" srcOrd="3" destOrd="0" presId="urn:microsoft.com/office/officeart/2005/8/layout/hierarchy2"/>
    <dgm:cxn modelId="{D8180271-8B86-42D9-82EB-F936FAFC0FEB}" type="presParOf" srcId="{1611CC36-1E33-416D-95E6-0C03B2EA019E}" destId="{7E313570-8693-4CE1-B614-E45E719D8713}" srcOrd="0" destOrd="0" presId="urn:microsoft.com/office/officeart/2005/8/layout/hierarchy2"/>
    <dgm:cxn modelId="{FBEE51F4-5CCC-4B6D-B98A-A57A7D7938C3}" type="presParOf" srcId="{1611CC36-1E33-416D-95E6-0C03B2EA019E}" destId="{0996883D-6D79-4167-9E57-7ADE236E4317}" srcOrd="1" destOrd="0" presId="urn:microsoft.com/office/officeart/2005/8/layout/hierarchy2"/>
    <dgm:cxn modelId="{F1D78021-AF57-46A0-ACB4-46F6E0A21614}" type="presParOf" srcId="{0996883D-6D79-4167-9E57-7ADE236E4317}" destId="{58D1D8A3-F338-4E22-AE97-C338BE446EF6}" srcOrd="0" destOrd="0" presId="urn:microsoft.com/office/officeart/2005/8/layout/hierarchy2"/>
    <dgm:cxn modelId="{821B463A-9DEE-41A7-BECE-B218C595B86E}" type="presParOf" srcId="{58D1D8A3-F338-4E22-AE97-C338BE446EF6}" destId="{A464E5EE-C425-4428-AC73-FD1935C0CD8F}" srcOrd="0" destOrd="0" presId="urn:microsoft.com/office/officeart/2005/8/layout/hierarchy2"/>
    <dgm:cxn modelId="{34AA37D7-6FC7-4567-A33E-8B330010DA24}" type="presParOf" srcId="{0996883D-6D79-4167-9E57-7ADE236E4317}" destId="{5FD61896-8382-40B8-9C86-E87DADBA3706}" srcOrd="1" destOrd="0" presId="urn:microsoft.com/office/officeart/2005/8/layout/hierarchy2"/>
    <dgm:cxn modelId="{46B8C833-0C4F-460D-8206-E73AB5D80A48}" type="presParOf" srcId="{5FD61896-8382-40B8-9C86-E87DADBA3706}" destId="{F6E7F275-C3D6-4874-B97F-1AF099572985}" srcOrd="0" destOrd="0" presId="urn:microsoft.com/office/officeart/2005/8/layout/hierarchy2"/>
    <dgm:cxn modelId="{2FB1EEB7-20E9-42E3-AA94-58E7EFE54955}" type="presParOf" srcId="{5FD61896-8382-40B8-9C86-E87DADBA3706}" destId="{C65EAC21-0879-45A8-8A02-204C01A11B6D}" srcOrd="1" destOrd="0" presId="urn:microsoft.com/office/officeart/2005/8/layout/hierarchy2"/>
    <dgm:cxn modelId="{47701909-0821-4627-A2AE-2B234B7E4059}" type="presParOf" srcId="{C65EAC21-0879-45A8-8A02-204C01A11B6D}" destId="{07C19F3D-9B6C-48A5-837F-031DFB7D794D}" srcOrd="0" destOrd="0" presId="urn:microsoft.com/office/officeart/2005/8/layout/hierarchy2"/>
    <dgm:cxn modelId="{107E8220-ACA0-45AE-A8F7-FABC6AF04F7C}" type="presParOf" srcId="{07C19F3D-9B6C-48A5-837F-031DFB7D794D}" destId="{65DDCC00-5073-49F7-958F-AAB22D9F41AE}" srcOrd="0" destOrd="0" presId="urn:microsoft.com/office/officeart/2005/8/layout/hierarchy2"/>
    <dgm:cxn modelId="{D3E6BBA5-82AC-400A-95EB-BFE7DDBD029E}" type="presParOf" srcId="{C65EAC21-0879-45A8-8A02-204C01A11B6D}" destId="{2BAE162B-0E3C-4252-8830-2D7E5D0EE71D}" srcOrd="1" destOrd="0" presId="urn:microsoft.com/office/officeart/2005/8/layout/hierarchy2"/>
    <dgm:cxn modelId="{1DEF30C7-AFB4-46CB-AFEA-179A7BB21AA7}" type="presParOf" srcId="{2BAE162B-0E3C-4252-8830-2D7E5D0EE71D}" destId="{8A64235D-82FB-40F2-9236-4396F62A9AD1}" srcOrd="0" destOrd="0" presId="urn:microsoft.com/office/officeart/2005/8/layout/hierarchy2"/>
    <dgm:cxn modelId="{DFA68A56-6954-41CF-9ED2-C89E5D358E6E}" type="presParOf" srcId="{2BAE162B-0E3C-4252-8830-2D7E5D0EE71D}" destId="{1C9B2B38-FD2C-4A86-8A49-AFC3CCF0087F}" srcOrd="1" destOrd="0" presId="urn:microsoft.com/office/officeart/2005/8/layout/hierarchy2"/>
    <dgm:cxn modelId="{3501EBBA-C8B5-4298-87A1-5B216CBA1ACE}" type="presParOf" srcId="{1C9B2B38-FD2C-4A86-8A49-AFC3CCF0087F}" destId="{846E99FC-E2DF-4D0D-9D7C-F0A90E49653D}" srcOrd="0" destOrd="0" presId="urn:microsoft.com/office/officeart/2005/8/layout/hierarchy2"/>
    <dgm:cxn modelId="{3881D8A2-2225-48B9-B3D4-9E5F4CFDA7A4}" type="presParOf" srcId="{846E99FC-E2DF-4D0D-9D7C-F0A90E49653D}" destId="{ED3CB117-2A32-49D6-972E-6ADB5443E506}" srcOrd="0" destOrd="0" presId="urn:microsoft.com/office/officeart/2005/8/layout/hierarchy2"/>
    <dgm:cxn modelId="{7494320D-CBE4-4685-BCBC-741B2D7A29CA}" type="presParOf" srcId="{1C9B2B38-FD2C-4A86-8A49-AFC3CCF0087F}" destId="{7E5E2D4F-E0D6-42D9-AE01-5594CCF496E9}" srcOrd="1" destOrd="0" presId="urn:microsoft.com/office/officeart/2005/8/layout/hierarchy2"/>
    <dgm:cxn modelId="{99CCF2A0-DA83-4B71-AFD1-69D278581D54}" type="presParOf" srcId="{7E5E2D4F-E0D6-42D9-AE01-5594CCF496E9}" destId="{808BB04D-7932-4E9C-B292-D5A0190EC30F}" srcOrd="0" destOrd="0" presId="urn:microsoft.com/office/officeart/2005/8/layout/hierarchy2"/>
    <dgm:cxn modelId="{4A1FE046-3628-485F-93E1-E747B376C475}" type="presParOf" srcId="{7E5E2D4F-E0D6-42D9-AE01-5594CCF496E9}" destId="{93CDE5C8-5E6B-4E0C-9F5A-67891E7F6224}" srcOrd="1" destOrd="0" presId="urn:microsoft.com/office/officeart/2005/8/layout/hierarchy2"/>
    <dgm:cxn modelId="{0DEF49C4-8552-4548-8BA5-8E800B9EB6C1}" type="presParOf" srcId="{C65EAC21-0879-45A8-8A02-204C01A11B6D}" destId="{CD2C64C8-2A18-454E-B82E-BABAF0FBBDF7}" srcOrd="2" destOrd="0" presId="urn:microsoft.com/office/officeart/2005/8/layout/hierarchy2"/>
    <dgm:cxn modelId="{DCCD1CE1-B81A-41FE-9BA1-3F41816B1B22}" type="presParOf" srcId="{CD2C64C8-2A18-454E-B82E-BABAF0FBBDF7}" destId="{6360BC4C-3F26-4F13-ADE8-B969634173C4}" srcOrd="0" destOrd="0" presId="urn:microsoft.com/office/officeart/2005/8/layout/hierarchy2"/>
    <dgm:cxn modelId="{9C1CDFCF-52A7-4F5F-9007-FC09BAC0050A}" type="presParOf" srcId="{C65EAC21-0879-45A8-8A02-204C01A11B6D}" destId="{79760642-F2E1-4A3B-BE1C-02474E14C0E4}" srcOrd="3" destOrd="0" presId="urn:microsoft.com/office/officeart/2005/8/layout/hierarchy2"/>
    <dgm:cxn modelId="{3EE22EB1-E6CB-4536-9E58-8A32814F89BD}" type="presParOf" srcId="{79760642-F2E1-4A3B-BE1C-02474E14C0E4}" destId="{3EFEC7BF-430B-46B0-8C98-0512459F8499}" srcOrd="0" destOrd="0" presId="urn:microsoft.com/office/officeart/2005/8/layout/hierarchy2"/>
    <dgm:cxn modelId="{82902C3A-93DD-4BC6-A149-6982CB12E2FB}" type="presParOf" srcId="{79760642-F2E1-4A3B-BE1C-02474E14C0E4}" destId="{29D010AC-110B-495C-AC87-543A06FFCE94}" srcOrd="1" destOrd="0" presId="urn:microsoft.com/office/officeart/2005/8/layout/hierarchy2"/>
    <dgm:cxn modelId="{9A210265-56E4-4197-B0A3-A712BBE78DAB}" type="presParOf" srcId="{29D010AC-110B-495C-AC87-543A06FFCE94}" destId="{1497E10B-85A3-41E3-B6A8-2D1F3CA46B65}" srcOrd="0" destOrd="0" presId="urn:microsoft.com/office/officeart/2005/8/layout/hierarchy2"/>
    <dgm:cxn modelId="{37E149E5-E124-4F3B-A9F2-A20BA10750DB}" type="presParOf" srcId="{1497E10B-85A3-41E3-B6A8-2D1F3CA46B65}" destId="{D070E859-301A-4A2A-B408-9C4AB7E63949}" srcOrd="0" destOrd="0" presId="urn:microsoft.com/office/officeart/2005/8/layout/hierarchy2"/>
    <dgm:cxn modelId="{65FD724C-4E0E-4527-9D67-DECF818E8746}" type="presParOf" srcId="{29D010AC-110B-495C-AC87-543A06FFCE94}" destId="{B9584536-4730-422E-B496-969C2AFD6CFF}" srcOrd="1" destOrd="0" presId="urn:microsoft.com/office/officeart/2005/8/layout/hierarchy2"/>
    <dgm:cxn modelId="{882DF823-9C0D-4A59-863A-30BCB85E4C00}" type="presParOf" srcId="{B9584536-4730-422E-B496-969C2AFD6CFF}" destId="{CFDAD35E-95AB-4145-B613-0C9F5F85E2C8}" srcOrd="0" destOrd="0" presId="urn:microsoft.com/office/officeart/2005/8/layout/hierarchy2"/>
    <dgm:cxn modelId="{B38D862E-FCCC-4EE0-B348-3E9954DDCB0B}" type="presParOf" srcId="{B9584536-4730-422E-B496-969C2AFD6CFF}" destId="{DAF90C2C-488A-4914-95C9-C31953FB4A8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4B4E97-58F9-412B-B2F1-58E7EFA9AD2D}">
      <dsp:nvSpPr>
        <dsp:cNvPr id="0" name=""/>
        <dsp:cNvSpPr/>
      </dsp:nvSpPr>
      <dsp:spPr>
        <a:xfrm>
          <a:off x="4631" y="1439237"/>
          <a:ext cx="861175" cy="4305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A criança está acompanhada?</a:t>
          </a:r>
          <a:endParaRPr lang="es-419" sz="900" kern="1200" dirty="0"/>
        </a:p>
      </dsp:txBody>
      <dsp:txXfrm>
        <a:off x="17242" y="1451848"/>
        <a:ext cx="835953" cy="405365"/>
      </dsp:txXfrm>
    </dsp:sp>
    <dsp:sp modelId="{4A4FBC48-2058-4F1C-918D-1F0825F3B2DE}">
      <dsp:nvSpPr>
        <dsp:cNvPr id="0" name=""/>
        <dsp:cNvSpPr/>
      </dsp:nvSpPr>
      <dsp:spPr>
        <a:xfrm rot="17287600">
          <a:off x="484442" y="1118541"/>
          <a:ext cx="1107197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1107197" y="98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1010361" y="1100727"/>
        <a:ext cx="55359" cy="55359"/>
      </dsp:txXfrm>
    </dsp:sp>
    <dsp:sp modelId="{FDF5DE05-F24B-47E0-AA5F-566B3994F79D}">
      <dsp:nvSpPr>
        <dsp:cNvPr id="0" name=""/>
        <dsp:cNvSpPr/>
      </dsp:nvSpPr>
      <dsp:spPr>
        <a:xfrm>
          <a:off x="1210276" y="386989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Não</a:t>
          </a:r>
          <a:endParaRPr lang="es-419" sz="900" kern="1200" dirty="0"/>
        </a:p>
      </dsp:txBody>
      <dsp:txXfrm>
        <a:off x="1222887" y="399600"/>
        <a:ext cx="835953" cy="405365"/>
      </dsp:txXfrm>
    </dsp:sp>
    <dsp:sp modelId="{F7335BBF-C4CE-424C-A978-1BBF59187927}">
      <dsp:nvSpPr>
        <dsp:cNvPr id="0" name=""/>
        <dsp:cNvSpPr/>
      </dsp:nvSpPr>
      <dsp:spPr>
        <a:xfrm rot="21342488">
          <a:off x="2064201" y="398922"/>
          <a:ext cx="5171080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5171080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700" kern="1200"/>
        </a:p>
      </dsp:txBody>
      <dsp:txXfrm>
        <a:off x="4520464" y="279511"/>
        <a:ext cx="258554" cy="258554"/>
      </dsp:txXfrm>
    </dsp:sp>
    <dsp:sp modelId="{2A9ADE18-599E-4007-8FDC-709487CB50F7}">
      <dsp:nvSpPr>
        <dsp:cNvPr id="0" name=""/>
        <dsp:cNvSpPr/>
      </dsp:nvSpPr>
      <dsp:spPr>
        <a:xfrm>
          <a:off x="7228031" y="0"/>
          <a:ext cx="861175" cy="4305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A criança tem documento com foto?</a:t>
          </a:r>
          <a:endParaRPr lang="es-419" sz="900" kern="1200" dirty="0"/>
        </a:p>
      </dsp:txBody>
      <dsp:txXfrm>
        <a:off x="7240642" y="12611"/>
        <a:ext cx="835953" cy="405365"/>
      </dsp:txXfrm>
    </dsp:sp>
    <dsp:sp modelId="{92663EDA-7400-45EF-853C-BBFA7753DB9A}">
      <dsp:nvSpPr>
        <dsp:cNvPr id="0" name=""/>
        <dsp:cNvSpPr/>
      </dsp:nvSpPr>
      <dsp:spPr>
        <a:xfrm>
          <a:off x="8089206" y="205428"/>
          <a:ext cx="361116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361116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8260736" y="206265"/>
        <a:ext cx="18055" cy="18055"/>
      </dsp:txXfrm>
    </dsp:sp>
    <dsp:sp modelId="{A139C940-2808-4137-BE3F-4C3AA79EECF2}">
      <dsp:nvSpPr>
        <dsp:cNvPr id="0" name=""/>
        <dsp:cNvSpPr/>
      </dsp:nvSpPr>
      <dsp:spPr>
        <a:xfrm>
          <a:off x="8450322" y="0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Sim</a:t>
          </a:r>
          <a:endParaRPr lang="es-419" sz="900" kern="1200" dirty="0"/>
        </a:p>
      </dsp:txBody>
      <dsp:txXfrm>
        <a:off x="8462933" y="12611"/>
        <a:ext cx="835953" cy="405365"/>
      </dsp:txXfrm>
    </dsp:sp>
    <dsp:sp modelId="{4488FD36-CC3C-4EAF-B3F0-B7219528EC89}">
      <dsp:nvSpPr>
        <dsp:cNvPr id="0" name=""/>
        <dsp:cNvSpPr/>
      </dsp:nvSpPr>
      <dsp:spPr>
        <a:xfrm>
          <a:off x="9311498" y="205428"/>
          <a:ext cx="311168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311168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9459303" y="207514"/>
        <a:ext cx="15558" cy="15558"/>
      </dsp:txXfrm>
    </dsp:sp>
    <dsp:sp modelId="{6525D1E6-6A80-4BCB-AD63-C947C83DE5A5}">
      <dsp:nvSpPr>
        <dsp:cNvPr id="0" name=""/>
        <dsp:cNvSpPr/>
      </dsp:nvSpPr>
      <dsp:spPr>
        <a:xfrm>
          <a:off x="9622666" y="0"/>
          <a:ext cx="861175" cy="430587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Tabela 1</a:t>
          </a:r>
          <a:endParaRPr lang="es-419" sz="900" kern="1200" dirty="0"/>
        </a:p>
      </dsp:txBody>
      <dsp:txXfrm>
        <a:off x="9635277" y="12611"/>
        <a:ext cx="835953" cy="405365"/>
      </dsp:txXfrm>
    </dsp:sp>
    <dsp:sp modelId="{8B2AFFED-2CFD-44CB-9A0D-FF519660B6D2}">
      <dsp:nvSpPr>
        <dsp:cNvPr id="0" name=""/>
        <dsp:cNvSpPr/>
      </dsp:nvSpPr>
      <dsp:spPr>
        <a:xfrm rot="3070948">
          <a:off x="7976762" y="440207"/>
          <a:ext cx="602658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602658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8263025" y="435006"/>
        <a:ext cx="30132" cy="30132"/>
      </dsp:txXfrm>
    </dsp:sp>
    <dsp:sp modelId="{332692CC-F111-4D87-AEF4-70EA3D77262B}">
      <dsp:nvSpPr>
        <dsp:cNvPr id="0" name=""/>
        <dsp:cNvSpPr/>
      </dsp:nvSpPr>
      <dsp:spPr>
        <a:xfrm>
          <a:off x="8466978" y="469558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Não</a:t>
          </a:r>
          <a:endParaRPr lang="es-419" sz="900" kern="1200" dirty="0"/>
        </a:p>
      </dsp:txBody>
      <dsp:txXfrm>
        <a:off x="8479589" y="482169"/>
        <a:ext cx="835953" cy="405365"/>
      </dsp:txXfrm>
    </dsp:sp>
    <dsp:sp modelId="{DDC59AD9-441E-49C9-81E7-392B7897E42A}">
      <dsp:nvSpPr>
        <dsp:cNvPr id="0" name=""/>
        <dsp:cNvSpPr/>
      </dsp:nvSpPr>
      <dsp:spPr>
        <a:xfrm rot="259875">
          <a:off x="9327685" y="687342"/>
          <a:ext cx="327206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327206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9483108" y="689028"/>
        <a:ext cx="16360" cy="16360"/>
      </dsp:txXfrm>
    </dsp:sp>
    <dsp:sp modelId="{E3DC5D58-D0DE-4668-9C69-7DDC343C45B2}">
      <dsp:nvSpPr>
        <dsp:cNvPr id="0" name=""/>
        <dsp:cNvSpPr/>
      </dsp:nvSpPr>
      <dsp:spPr>
        <a:xfrm>
          <a:off x="9654424" y="494270"/>
          <a:ext cx="861175" cy="430587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Tabela 2</a:t>
          </a:r>
          <a:endParaRPr lang="es-419" sz="900" kern="1200" dirty="0"/>
        </a:p>
      </dsp:txBody>
      <dsp:txXfrm>
        <a:off x="9667035" y="506881"/>
        <a:ext cx="835953" cy="405365"/>
      </dsp:txXfrm>
    </dsp:sp>
    <dsp:sp modelId="{975C78EB-76FE-4253-9727-57823FDA10AA}">
      <dsp:nvSpPr>
        <dsp:cNvPr id="0" name=""/>
        <dsp:cNvSpPr/>
      </dsp:nvSpPr>
      <dsp:spPr>
        <a:xfrm rot="4312400">
          <a:off x="484442" y="2170790"/>
          <a:ext cx="1107197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1107197" y="98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1010361" y="2152975"/>
        <a:ext cx="55359" cy="55359"/>
      </dsp:txXfrm>
    </dsp:sp>
    <dsp:sp modelId="{904D0A7D-1645-4000-9277-5685DCFB2714}">
      <dsp:nvSpPr>
        <dsp:cNvPr id="0" name=""/>
        <dsp:cNvSpPr/>
      </dsp:nvSpPr>
      <dsp:spPr>
        <a:xfrm>
          <a:off x="1210276" y="2491486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Sim</a:t>
          </a:r>
          <a:endParaRPr lang="es-419" sz="900" kern="1200" dirty="0"/>
        </a:p>
      </dsp:txBody>
      <dsp:txXfrm>
        <a:off x="1222887" y="2504097"/>
        <a:ext cx="835953" cy="405365"/>
      </dsp:txXfrm>
    </dsp:sp>
    <dsp:sp modelId="{06803EFF-6B7A-4BD6-A072-7F71A553A719}">
      <dsp:nvSpPr>
        <dsp:cNvPr id="0" name=""/>
        <dsp:cNvSpPr/>
      </dsp:nvSpPr>
      <dsp:spPr>
        <a:xfrm>
          <a:off x="2071451" y="2696914"/>
          <a:ext cx="344470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344470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2235075" y="2698168"/>
        <a:ext cx="17223" cy="17223"/>
      </dsp:txXfrm>
    </dsp:sp>
    <dsp:sp modelId="{6C4F0E19-FF8F-4F7D-9078-693373557CDD}">
      <dsp:nvSpPr>
        <dsp:cNvPr id="0" name=""/>
        <dsp:cNvSpPr/>
      </dsp:nvSpPr>
      <dsp:spPr>
        <a:xfrm>
          <a:off x="2415921" y="2491486"/>
          <a:ext cx="861175" cy="4305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A criança está com genitor?</a:t>
          </a:r>
          <a:endParaRPr lang="es-419" sz="900" kern="1200" dirty="0"/>
        </a:p>
      </dsp:txBody>
      <dsp:txXfrm>
        <a:off x="2428532" y="2504097"/>
        <a:ext cx="835953" cy="405365"/>
      </dsp:txXfrm>
    </dsp:sp>
    <dsp:sp modelId="{A71D3EA5-07D3-4609-A8F0-034A26E48CA5}">
      <dsp:nvSpPr>
        <dsp:cNvPr id="0" name=""/>
        <dsp:cNvSpPr/>
      </dsp:nvSpPr>
      <dsp:spPr>
        <a:xfrm rot="17945813">
          <a:off x="3095148" y="2387429"/>
          <a:ext cx="708366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708366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3431622" y="2379586"/>
        <a:ext cx="35418" cy="35418"/>
      </dsp:txXfrm>
    </dsp:sp>
    <dsp:sp modelId="{DB970855-F66C-4E64-87DB-E53AF24AC3FD}">
      <dsp:nvSpPr>
        <dsp:cNvPr id="0" name=""/>
        <dsp:cNvSpPr/>
      </dsp:nvSpPr>
      <dsp:spPr>
        <a:xfrm>
          <a:off x="3621567" y="1872516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Sim</a:t>
          </a:r>
          <a:endParaRPr lang="es-419" sz="900" kern="1200" dirty="0"/>
        </a:p>
      </dsp:txBody>
      <dsp:txXfrm>
        <a:off x="3634178" y="1885127"/>
        <a:ext cx="835953" cy="405365"/>
      </dsp:txXfrm>
    </dsp:sp>
    <dsp:sp modelId="{63468B8F-9B01-4343-9001-6E9B9154CDC8}">
      <dsp:nvSpPr>
        <dsp:cNvPr id="0" name=""/>
        <dsp:cNvSpPr/>
      </dsp:nvSpPr>
      <dsp:spPr>
        <a:xfrm>
          <a:off x="4482742" y="2077944"/>
          <a:ext cx="344470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344470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4646365" y="2079198"/>
        <a:ext cx="17223" cy="17223"/>
      </dsp:txXfrm>
    </dsp:sp>
    <dsp:sp modelId="{4749EB0C-6F16-42C7-B0EB-31030DD82A5E}">
      <dsp:nvSpPr>
        <dsp:cNvPr id="0" name=""/>
        <dsp:cNvSpPr/>
      </dsp:nvSpPr>
      <dsp:spPr>
        <a:xfrm>
          <a:off x="4827212" y="1872516"/>
          <a:ext cx="861175" cy="4305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Genitor tem documento?</a:t>
          </a:r>
          <a:endParaRPr lang="es-419" sz="900" kern="1200" dirty="0"/>
        </a:p>
      </dsp:txBody>
      <dsp:txXfrm>
        <a:off x="4839823" y="1885127"/>
        <a:ext cx="835953" cy="405365"/>
      </dsp:txXfrm>
    </dsp:sp>
    <dsp:sp modelId="{4D364956-D45C-4D94-923A-75177357297B}">
      <dsp:nvSpPr>
        <dsp:cNvPr id="0" name=""/>
        <dsp:cNvSpPr/>
      </dsp:nvSpPr>
      <dsp:spPr>
        <a:xfrm rot="18289469">
          <a:off x="5559019" y="1830356"/>
          <a:ext cx="603206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603206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5845542" y="1825142"/>
        <a:ext cx="30160" cy="30160"/>
      </dsp:txXfrm>
    </dsp:sp>
    <dsp:sp modelId="{5CF0F909-1AB7-4FC7-B9DA-5C9B583B81AE}">
      <dsp:nvSpPr>
        <dsp:cNvPr id="0" name=""/>
        <dsp:cNvSpPr/>
      </dsp:nvSpPr>
      <dsp:spPr>
        <a:xfrm>
          <a:off x="6032857" y="1377340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Sim</a:t>
          </a:r>
          <a:endParaRPr lang="es-419" sz="900" kern="1200" dirty="0"/>
        </a:p>
      </dsp:txBody>
      <dsp:txXfrm>
        <a:off x="6045468" y="1389951"/>
        <a:ext cx="835953" cy="405365"/>
      </dsp:txXfrm>
    </dsp:sp>
    <dsp:sp modelId="{2360D4AB-53A7-4177-9CA3-70D4D75AD0CE}">
      <dsp:nvSpPr>
        <dsp:cNvPr id="0" name=""/>
        <dsp:cNvSpPr/>
      </dsp:nvSpPr>
      <dsp:spPr>
        <a:xfrm rot="18641740">
          <a:off x="6791129" y="1358549"/>
          <a:ext cx="591465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591465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7072076" y="1353628"/>
        <a:ext cx="29573" cy="29573"/>
      </dsp:txXfrm>
    </dsp:sp>
    <dsp:sp modelId="{E90FCAD2-F28A-4A9D-B7A5-DC32B0CE006F}">
      <dsp:nvSpPr>
        <dsp:cNvPr id="0" name=""/>
        <dsp:cNvSpPr/>
      </dsp:nvSpPr>
      <dsp:spPr>
        <a:xfrm>
          <a:off x="7279692" y="928901"/>
          <a:ext cx="861175" cy="4305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Criança tem documento com foto?</a:t>
          </a:r>
          <a:endParaRPr lang="es-419" sz="900" kern="1200" dirty="0"/>
        </a:p>
      </dsp:txBody>
      <dsp:txXfrm>
        <a:off x="7292303" y="941512"/>
        <a:ext cx="835953" cy="405365"/>
      </dsp:txXfrm>
    </dsp:sp>
    <dsp:sp modelId="{556BADF3-CEB2-4427-A52F-35DDFA91D155}">
      <dsp:nvSpPr>
        <dsp:cNvPr id="0" name=""/>
        <dsp:cNvSpPr/>
      </dsp:nvSpPr>
      <dsp:spPr>
        <a:xfrm rot="515558">
          <a:off x="8139053" y="1158487"/>
          <a:ext cx="323384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323384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8292660" y="1160268"/>
        <a:ext cx="16169" cy="16169"/>
      </dsp:txXfrm>
    </dsp:sp>
    <dsp:sp modelId="{112D8691-EEC1-4038-A458-AE66FCEF5A5A}">
      <dsp:nvSpPr>
        <dsp:cNvPr id="0" name=""/>
        <dsp:cNvSpPr/>
      </dsp:nvSpPr>
      <dsp:spPr>
        <a:xfrm>
          <a:off x="8460622" y="977217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Sim</a:t>
          </a:r>
          <a:endParaRPr lang="es-419" sz="900" kern="1200" dirty="0"/>
        </a:p>
      </dsp:txBody>
      <dsp:txXfrm>
        <a:off x="8473233" y="989828"/>
        <a:ext cx="835953" cy="405365"/>
      </dsp:txXfrm>
    </dsp:sp>
    <dsp:sp modelId="{70873366-C392-4BBD-A094-D4FAA8B837AE}">
      <dsp:nvSpPr>
        <dsp:cNvPr id="0" name=""/>
        <dsp:cNvSpPr/>
      </dsp:nvSpPr>
      <dsp:spPr>
        <a:xfrm>
          <a:off x="9321797" y="1182645"/>
          <a:ext cx="332627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332627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9479795" y="1184195"/>
        <a:ext cx="16631" cy="16631"/>
      </dsp:txXfrm>
    </dsp:sp>
    <dsp:sp modelId="{EB77F118-911A-4832-9DB1-5775DEF8D3A7}">
      <dsp:nvSpPr>
        <dsp:cNvPr id="0" name=""/>
        <dsp:cNvSpPr/>
      </dsp:nvSpPr>
      <dsp:spPr>
        <a:xfrm>
          <a:off x="9654424" y="977217"/>
          <a:ext cx="861175" cy="430587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Tabela 3</a:t>
          </a:r>
          <a:endParaRPr lang="es-419" sz="900" kern="1200" dirty="0"/>
        </a:p>
      </dsp:txBody>
      <dsp:txXfrm>
        <a:off x="9667035" y="989828"/>
        <a:ext cx="835953" cy="405365"/>
      </dsp:txXfrm>
    </dsp:sp>
    <dsp:sp modelId="{263DF9C9-AECC-412D-9E16-2A68C8166089}">
      <dsp:nvSpPr>
        <dsp:cNvPr id="0" name=""/>
        <dsp:cNvSpPr/>
      </dsp:nvSpPr>
      <dsp:spPr>
        <a:xfrm rot="3516781">
          <a:off x="7970951" y="1437036"/>
          <a:ext cx="709191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709191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8307817" y="1429172"/>
        <a:ext cx="35459" cy="35459"/>
      </dsp:txXfrm>
    </dsp:sp>
    <dsp:sp modelId="{C0E88F89-6B18-40E8-83F4-0C3261B820A5}">
      <dsp:nvSpPr>
        <dsp:cNvPr id="0" name=""/>
        <dsp:cNvSpPr/>
      </dsp:nvSpPr>
      <dsp:spPr>
        <a:xfrm>
          <a:off x="8510226" y="1534315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Não</a:t>
          </a:r>
          <a:endParaRPr lang="es-419" sz="900" kern="1200" dirty="0"/>
        </a:p>
      </dsp:txBody>
      <dsp:txXfrm>
        <a:off x="8522837" y="1546926"/>
        <a:ext cx="835953" cy="405365"/>
      </dsp:txXfrm>
    </dsp:sp>
    <dsp:sp modelId="{1B32B214-2BEB-4557-903C-5F383B3548C1}">
      <dsp:nvSpPr>
        <dsp:cNvPr id="0" name=""/>
        <dsp:cNvSpPr/>
      </dsp:nvSpPr>
      <dsp:spPr>
        <a:xfrm rot="293117">
          <a:off x="9370885" y="1751839"/>
          <a:ext cx="284055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284055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9505811" y="1754603"/>
        <a:ext cx="14202" cy="14202"/>
      </dsp:txXfrm>
    </dsp:sp>
    <dsp:sp modelId="{345D992F-3933-45BF-992F-553EBC3828C9}">
      <dsp:nvSpPr>
        <dsp:cNvPr id="0" name=""/>
        <dsp:cNvSpPr/>
      </dsp:nvSpPr>
      <dsp:spPr>
        <a:xfrm>
          <a:off x="9654424" y="1558506"/>
          <a:ext cx="861175" cy="430587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Tabela 4</a:t>
          </a:r>
          <a:endParaRPr lang="es-419" sz="900" kern="1200" dirty="0"/>
        </a:p>
      </dsp:txBody>
      <dsp:txXfrm>
        <a:off x="9667035" y="1571117"/>
        <a:ext cx="835953" cy="405365"/>
      </dsp:txXfrm>
    </dsp:sp>
    <dsp:sp modelId="{EA8FD9E0-84A3-419E-8DB9-1EEE9734018B}">
      <dsp:nvSpPr>
        <dsp:cNvPr id="0" name=""/>
        <dsp:cNvSpPr/>
      </dsp:nvSpPr>
      <dsp:spPr>
        <a:xfrm rot="3310531">
          <a:off x="5559019" y="2325532"/>
          <a:ext cx="603206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603206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5845542" y="2320318"/>
        <a:ext cx="30160" cy="30160"/>
      </dsp:txXfrm>
    </dsp:sp>
    <dsp:sp modelId="{7C9761E3-9917-46B2-98D1-626FD82F400B}">
      <dsp:nvSpPr>
        <dsp:cNvPr id="0" name=""/>
        <dsp:cNvSpPr/>
      </dsp:nvSpPr>
      <dsp:spPr>
        <a:xfrm>
          <a:off x="6032857" y="2367692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Não</a:t>
          </a:r>
          <a:endParaRPr lang="es-419" sz="900" kern="1200" dirty="0"/>
        </a:p>
      </dsp:txBody>
      <dsp:txXfrm>
        <a:off x="6045468" y="2380303"/>
        <a:ext cx="835953" cy="405365"/>
      </dsp:txXfrm>
    </dsp:sp>
    <dsp:sp modelId="{A856D7C0-CD82-4880-A21B-93373D4DFB7D}">
      <dsp:nvSpPr>
        <dsp:cNvPr id="0" name=""/>
        <dsp:cNvSpPr/>
      </dsp:nvSpPr>
      <dsp:spPr>
        <a:xfrm>
          <a:off x="6894032" y="2573120"/>
          <a:ext cx="344470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344470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7057656" y="2574374"/>
        <a:ext cx="17223" cy="17223"/>
      </dsp:txXfrm>
    </dsp:sp>
    <dsp:sp modelId="{8BA05E3B-C4CD-4BD3-846A-050AA90EF437}">
      <dsp:nvSpPr>
        <dsp:cNvPr id="0" name=""/>
        <dsp:cNvSpPr/>
      </dsp:nvSpPr>
      <dsp:spPr>
        <a:xfrm>
          <a:off x="7238502" y="2367692"/>
          <a:ext cx="861175" cy="4305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Criança tem documento com foto?</a:t>
          </a:r>
          <a:endParaRPr lang="es-419" sz="900" kern="1200" dirty="0"/>
        </a:p>
      </dsp:txBody>
      <dsp:txXfrm>
        <a:off x="7251113" y="2380303"/>
        <a:ext cx="835953" cy="405365"/>
      </dsp:txXfrm>
    </dsp:sp>
    <dsp:sp modelId="{A46F4115-384B-467D-A54C-ED34C0F0D4BC}">
      <dsp:nvSpPr>
        <dsp:cNvPr id="0" name=""/>
        <dsp:cNvSpPr/>
      </dsp:nvSpPr>
      <dsp:spPr>
        <a:xfrm rot="19502691">
          <a:off x="8052605" y="2423620"/>
          <a:ext cx="521874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521874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8300495" y="2420439"/>
        <a:ext cx="26093" cy="26093"/>
      </dsp:txXfrm>
    </dsp:sp>
    <dsp:sp modelId="{9251530B-3349-4BCB-BFA7-B477EB13610B}">
      <dsp:nvSpPr>
        <dsp:cNvPr id="0" name=""/>
        <dsp:cNvSpPr/>
      </dsp:nvSpPr>
      <dsp:spPr>
        <a:xfrm>
          <a:off x="8527406" y="2068692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Sim</a:t>
          </a:r>
          <a:endParaRPr lang="es-419" sz="900" kern="1200" dirty="0"/>
        </a:p>
      </dsp:txBody>
      <dsp:txXfrm>
        <a:off x="8540017" y="2081303"/>
        <a:ext cx="835953" cy="405365"/>
      </dsp:txXfrm>
    </dsp:sp>
    <dsp:sp modelId="{94EE3456-08FA-48BC-B910-79BB147B300E}">
      <dsp:nvSpPr>
        <dsp:cNvPr id="0" name=""/>
        <dsp:cNvSpPr/>
      </dsp:nvSpPr>
      <dsp:spPr>
        <a:xfrm>
          <a:off x="9388581" y="2274120"/>
          <a:ext cx="262322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262322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9513185" y="2277428"/>
        <a:ext cx="13116" cy="13116"/>
      </dsp:txXfrm>
    </dsp:sp>
    <dsp:sp modelId="{142516D7-61BB-4B92-AF44-D5A5C3EDF225}">
      <dsp:nvSpPr>
        <dsp:cNvPr id="0" name=""/>
        <dsp:cNvSpPr/>
      </dsp:nvSpPr>
      <dsp:spPr>
        <a:xfrm>
          <a:off x="9650904" y="2068692"/>
          <a:ext cx="861175" cy="430587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Tabela 5</a:t>
          </a:r>
          <a:endParaRPr lang="es-419" sz="900" kern="1200" dirty="0"/>
        </a:p>
      </dsp:txBody>
      <dsp:txXfrm>
        <a:off x="9663515" y="2081303"/>
        <a:ext cx="835953" cy="405365"/>
      </dsp:txXfrm>
    </dsp:sp>
    <dsp:sp modelId="{C17E77A7-08B4-45E7-B3BD-6F357A220399}">
      <dsp:nvSpPr>
        <dsp:cNvPr id="0" name=""/>
        <dsp:cNvSpPr/>
      </dsp:nvSpPr>
      <dsp:spPr>
        <a:xfrm rot="1925917">
          <a:off x="8061086" y="2707270"/>
          <a:ext cx="504911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504911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8300919" y="2704512"/>
        <a:ext cx="25245" cy="25245"/>
      </dsp:txXfrm>
    </dsp:sp>
    <dsp:sp modelId="{63FD1417-1A35-4645-9149-12077FE1C328}">
      <dsp:nvSpPr>
        <dsp:cNvPr id="0" name=""/>
        <dsp:cNvSpPr/>
      </dsp:nvSpPr>
      <dsp:spPr>
        <a:xfrm>
          <a:off x="8527406" y="2635991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Não</a:t>
          </a:r>
          <a:endParaRPr lang="es-419" sz="900" kern="1200" dirty="0"/>
        </a:p>
      </dsp:txBody>
      <dsp:txXfrm>
        <a:off x="8540017" y="2648602"/>
        <a:ext cx="835953" cy="405365"/>
      </dsp:txXfrm>
    </dsp:sp>
    <dsp:sp modelId="{DA9DDFC8-680F-4E05-BFFD-FBEE4DC72BD9}">
      <dsp:nvSpPr>
        <dsp:cNvPr id="0" name=""/>
        <dsp:cNvSpPr/>
      </dsp:nvSpPr>
      <dsp:spPr>
        <a:xfrm>
          <a:off x="9388581" y="2841419"/>
          <a:ext cx="244556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244556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9504746" y="2845171"/>
        <a:ext cx="12227" cy="12227"/>
      </dsp:txXfrm>
    </dsp:sp>
    <dsp:sp modelId="{9A5CB3F1-0FEE-4A19-A86F-57E6DFD24C37}">
      <dsp:nvSpPr>
        <dsp:cNvPr id="0" name=""/>
        <dsp:cNvSpPr/>
      </dsp:nvSpPr>
      <dsp:spPr>
        <a:xfrm>
          <a:off x="9633138" y="2635991"/>
          <a:ext cx="861175" cy="430587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Tabela 6</a:t>
          </a:r>
          <a:endParaRPr lang="es-419" sz="900" kern="1200" dirty="0"/>
        </a:p>
      </dsp:txBody>
      <dsp:txXfrm>
        <a:off x="9645749" y="2648602"/>
        <a:ext cx="835953" cy="405365"/>
      </dsp:txXfrm>
    </dsp:sp>
    <dsp:sp modelId="{1661E41C-F745-41DE-B8AC-30233CD3C6FB}">
      <dsp:nvSpPr>
        <dsp:cNvPr id="0" name=""/>
        <dsp:cNvSpPr/>
      </dsp:nvSpPr>
      <dsp:spPr>
        <a:xfrm rot="3654187">
          <a:off x="3095148" y="3006399"/>
          <a:ext cx="708366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708366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3431622" y="2998555"/>
        <a:ext cx="35418" cy="35418"/>
      </dsp:txXfrm>
    </dsp:sp>
    <dsp:sp modelId="{7E313570-8693-4CE1-B614-E45E719D8713}">
      <dsp:nvSpPr>
        <dsp:cNvPr id="0" name=""/>
        <dsp:cNvSpPr/>
      </dsp:nvSpPr>
      <dsp:spPr>
        <a:xfrm>
          <a:off x="3621567" y="3110455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Não</a:t>
          </a:r>
          <a:endParaRPr lang="es-419" sz="900" kern="1200" dirty="0"/>
        </a:p>
      </dsp:txBody>
      <dsp:txXfrm>
        <a:off x="3634178" y="3123066"/>
        <a:ext cx="835953" cy="405365"/>
      </dsp:txXfrm>
    </dsp:sp>
    <dsp:sp modelId="{58D1D8A3-F338-4E22-AE97-C338BE446EF6}">
      <dsp:nvSpPr>
        <dsp:cNvPr id="0" name=""/>
        <dsp:cNvSpPr/>
      </dsp:nvSpPr>
      <dsp:spPr>
        <a:xfrm rot="454705">
          <a:off x="4469927" y="3509378"/>
          <a:ext cx="2934335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2934335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700" kern="1200"/>
        </a:p>
      </dsp:txBody>
      <dsp:txXfrm>
        <a:off x="5863736" y="3445886"/>
        <a:ext cx="146716" cy="146716"/>
      </dsp:txXfrm>
    </dsp:sp>
    <dsp:sp modelId="{F6E7F275-C3D6-4874-B97F-1AF099572985}">
      <dsp:nvSpPr>
        <dsp:cNvPr id="0" name=""/>
        <dsp:cNvSpPr/>
      </dsp:nvSpPr>
      <dsp:spPr>
        <a:xfrm>
          <a:off x="7391447" y="3497445"/>
          <a:ext cx="861175" cy="4305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Criança tem documento com foto?</a:t>
          </a:r>
          <a:endParaRPr lang="es-419" sz="900" kern="1200" dirty="0"/>
        </a:p>
      </dsp:txBody>
      <dsp:txXfrm>
        <a:off x="7404058" y="3510056"/>
        <a:ext cx="835953" cy="405365"/>
      </dsp:txXfrm>
    </dsp:sp>
    <dsp:sp modelId="{07C19F3D-9B6C-48A5-837F-031DFB7D794D}">
      <dsp:nvSpPr>
        <dsp:cNvPr id="0" name=""/>
        <dsp:cNvSpPr/>
      </dsp:nvSpPr>
      <dsp:spPr>
        <a:xfrm rot="18194461">
          <a:off x="8134564" y="3484342"/>
          <a:ext cx="522569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522569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8382785" y="3481143"/>
        <a:ext cx="26128" cy="26128"/>
      </dsp:txXfrm>
    </dsp:sp>
    <dsp:sp modelId="{8A64235D-82FB-40F2-9236-4396F62A9AD1}">
      <dsp:nvSpPr>
        <dsp:cNvPr id="0" name=""/>
        <dsp:cNvSpPr/>
      </dsp:nvSpPr>
      <dsp:spPr>
        <a:xfrm>
          <a:off x="8539075" y="3060382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err="1" smtClean="0"/>
            <a:t>SIm</a:t>
          </a:r>
          <a:endParaRPr lang="es-419" sz="900" kern="1200" dirty="0"/>
        </a:p>
      </dsp:txBody>
      <dsp:txXfrm>
        <a:off x="8551686" y="3072993"/>
        <a:ext cx="835953" cy="405365"/>
      </dsp:txXfrm>
    </dsp:sp>
    <dsp:sp modelId="{846E99FC-E2DF-4D0D-9D7C-F0A90E49653D}">
      <dsp:nvSpPr>
        <dsp:cNvPr id="0" name=""/>
        <dsp:cNvSpPr/>
      </dsp:nvSpPr>
      <dsp:spPr>
        <a:xfrm rot="21266821">
          <a:off x="9399651" y="3253455"/>
          <a:ext cx="255372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255372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9520953" y="3256936"/>
        <a:ext cx="12768" cy="12768"/>
      </dsp:txXfrm>
    </dsp:sp>
    <dsp:sp modelId="{808BB04D-7932-4E9C-B292-D5A0190EC30F}">
      <dsp:nvSpPr>
        <dsp:cNvPr id="0" name=""/>
        <dsp:cNvSpPr/>
      </dsp:nvSpPr>
      <dsp:spPr>
        <a:xfrm>
          <a:off x="9654424" y="3035671"/>
          <a:ext cx="861175" cy="430587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Tabela 7</a:t>
          </a:r>
          <a:endParaRPr lang="es-419" sz="900" kern="1200" dirty="0"/>
        </a:p>
      </dsp:txBody>
      <dsp:txXfrm>
        <a:off x="9667035" y="3048282"/>
        <a:ext cx="835953" cy="405365"/>
      </dsp:txXfrm>
    </dsp:sp>
    <dsp:sp modelId="{CD2C64C8-2A18-454E-B82E-BABAF0FBBDF7}">
      <dsp:nvSpPr>
        <dsp:cNvPr id="0" name=""/>
        <dsp:cNvSpPr/>
      </dsp:nvSpPr>
      <dsp:spPr>
        <a:xfrm>
          <a:off x="8252622" y="3702873"/>
          <a:ext cx="286633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286633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8388773" y="3705573"/>
        <a:ext cx="14331" cy="14331"/>
      </dsp:txXfrm>
    </dsp:sp>
    <dsp:sp modelId="{3EFEC7BF-430B-46B0-8C98-0512459F8499}">
      <dsp:nvSpPr>
        <dsp:cNvPr id="0" name=""/>
        <dsp:cNvSpPr/>
      </dsp:nvSpPr>
      <dsp:spPr>
        <a:xfrm>
          <a:off x="8539256" y="3497445"/>
          <a:ext cx="861175" cy="430587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Não</a:t>
          </a:r>
          <a:endParaRPr lang="es-419" sz="900" kern="1200" dirty="0"/>
        </a:p>
      </dsp:txBody>
      <dsp:txXfrm>
        <a:off x="8551867" y="3510056"/>
        <a:ext cx="835953" cy="405365"/>
      </dsp:txXfrm>
    </dsp:sp>
    <dsp:sp modelId="{1497E10B-85A3-41E3-B6A8-2D1F3CA46B65}">
      <dsp:nvSpPr>
        <dsp:cNvPr id="0" name=""/>
        <dsp:cNvSpPr/>
      </dsp:nvSpPr>
      <dsp:spPr>
        <a:xfrm>
          <a:off x="9400431" y="3702873"/>
          <a:ext cx="252453" cy="19731"/>
        </a:xfrm>
        <a:custGeom>
          <a:avLst/>
          <a:gdLst/>
          <a:ahLst/>
          <a:cxnLst/>
          <a:rect l="0" t="0" r="0" b="0"/>
          <a:pathLst>
            <a:path>
              <a:moveTo>
                <a:pt x="0" y="9865"/>
              </a:moveTo>
              <a:lnTo>
                <a:pt x="252453" y="986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419" sz="500" kern="1200"/>
        </a:p>
      </dsp:txBody>
      <dsp:txXfrm>
        <a:off x="9520347" y="3706427"/>
        <a:ext cx="12622" cy="12622"/>
      </dsp:txXfrm>
    </dsp:sp>
    <dsp:sp modelId="{CFDAD35E-95AB-4145-B613-0C9F5F85E2C8}">
      <dsp:nvSpPr>
        <dsp:cNvPr id="0" name=""/>
        <dsp:cNvSpPr/>
      </dsp:nvSpPr>
      <dsp:spPr>
        <a:xfrm>
          <a:off x="9652885" y="3497445"/>
          <a:ext cx="861175" cy="430587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Tabela 8</a:t>
          </a:r>
          <a:endParaRPr lang="es-419" sz="900" kern="1200" dirty="0"/>
        </a:p>
      </dsp:txBody>
      <dsp:txXfrm>
        <a:off x="9665496" y="3510056"/>
        <a:ext cx="835953" cy="405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0767-FBDB-4BD4-9A9E-85DBCA492ED0}" type="datetimeFigureOut">
              <a:rPr lang="pt-BR" smtClean="0"/>
              <a:t>24/10/2018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9245-D0D9-408B-BD24-C586125555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1094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0767-FBDB-4BD4-9A9E-85DBCA492ED0}" type="datetimeFigureOut">
              <a:rPr lang="pt-BR" smtClean="0"/>
              <a:t>24/10/2018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9245-D0D9-408B-BD24-C586125555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21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0767-FBDB-4BD4-9A9E-85DBCA492ED0}" type="datetimeFigureOut">
              <a:rPr lang="pt-BR" smtClean="0"/>
              <a:t>24/10/2018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9245-D0D9-408B-BD24-C586125555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0354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584993"/>
            <a:ext cx="10515600" cy="1325563"/>
          </a:xfrm>
        </p:spPr>
        <p:txBody>
          <a:bodyPr/>
          <a:lstStyle/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3080085"/>
            <a:ext cx="10515600" cy="309687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0767-FBDB-4BD4-9A9E-85DBCA492ED0}" type="datetimeFigureOut">
              <a:rPr lang="pt-BR" smtClean="0"/>
              <a:t>24/10/2018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9245-D0D9-408B-BD24-C586125555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8823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0767-FBDB-4BD4-9A9E-85DBCA492ED0}" type="datetimeFigureOut">
              <a:rPr lang="pt-BR" smtClean="0"/>
              <a:t>24/10/2018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9245-D0D9-408B-BD24-C586125555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5486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0767-FBDB-4BD4-9A9E-85DBCA492ED0}" type="datetimeFigureOut">
              <a:rPr lang="pt-BR" smtClean="0"/>
              <a:t>24/10/2018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9245-D0D9-408B-BD24-C586125555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13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0767-FBDB-4BD4-9A9E-85DBCA492ED0}" type="datetimeFigureOut">
              <a:rPr lang="pt-BR" smtClean="0"/>
              <a:t>24/10/2018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9245-D0D9-408B-BD24-C586125555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018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0767-FBDB-4BD4-9A9E-85DBCA492ED0}" type="datetimeFigureOut">
              <a:rPr lang="pt-BR" smtClean="0"/>
              <a:t>24/10/2018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9245-D0D9-408B-BD24-C586125555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8039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0767-FBDB-4BD4-9A9E-85DBCA492ED0}" type="datetimeFigureOut">
              <a:rPr lang="pt-BR" smtClean="0"/>
              <a:t>24/10/2018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9245-D0D9-408B-BD24-C586125555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477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0767-FBDB-4BD4-9A9E-85DBCA492ED0}" type="datetimeFigureOut">
              <a:rPr lang="pt-BR" smtClean="0"/>
              <a:t>24/10/2018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9245-D0D9-408B-BD24-C586125555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319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90767-FBDB-4BD4-9A9E-85DBCA492ED0}" type="datetimeFigureOut">
              <a:rPr lang="pt-BR" smtClean="0"/>
              <a:t>24/10/2018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9245-D0D9-408B-BD24-C586125555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1423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90767-FBDB-4BD4-9A9E-85DBCA492ED0}" type="datetimeFigureOut">
              <a:rPr lang="pt-BR" smtClean="0"/>
              <a:t>24/10/2018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79245-D0D9-408B-BD24-C586125555F4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7" y="0"/>
            <a:ext cx="121934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47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joao.chaves@dpu.def.b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865" y="-16041"/>
            <a:ext cx="12221956" cy="687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61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6438" y="1535566"/>
            <a:ext cx="10515600" cy="136715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Formulário de análise de proteção</a:t>
            </a:r>
            <a:endParaRPr lang="es-419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1251" y="1977338"/>
            <a:ext cx="2994297" cy="422433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302" y="1977338"/>
            <a:ext cx="2994298" cy="4224338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1354" y="1977338"/>
            <a:ext cx="3013000" cy="425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358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584994"/>
            <a:ext cx="10515600" cy="169666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Formulário de análise de proteção (cont.)</a:t>
            </a:r>
            <a:endParaRPr lang="es-419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0401" y="2116523"/>
            <a:ext cx="2854765" cy="402748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9153" y="2116523"/>
            <a:ext cx="2858912" cy="403333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8385" y="2116523"/>
            <a:ext cx="2854766" cy="402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86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584994"/>
            <a:ext cx="10515600" cy="276758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Resultado preliminar</a:t>
            </a:r>
            <a:endParaRPr lang="es-419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2108886"/>
            <a:ext cx="10515600" cy="4068077"/>
          </a:xfrm>
        </p:spPr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b="1" u="sng" dirty="0" smtClean="0"/>
              <a:t>582</a:t>
            </a:r>
            <a:r>
              <a:rPr lang="pt-BR" b="1" dirty="0" smtClean="0"/>
              <a:t> crianças e adolescentes entrevistados/as em 70 dias/10 semanas de atuação contínua (média de 8,3 entrevistas por dia)</a:t>
            </a:r>
          </a:p>
          <a:p>
            <a:pPr marL="0" indent="0">
              <a:buNone/>
            </a:pPr>
            <a:endParaRPr lang="pt-BR" b="1" dirty="0"/>
          </a:p>
          <a:p>
            <a:pPr marL="0" indent="0">
              <a:buNone/>
            </a:pPr>
            <a:r>
              <a:rPr lang="pt-BR" b="1" dirty="0" smtClean="0"/>
              <a:t>Mapeamento dos principais perfis de atenção</a:t>
            </a:r>
          </a:p>
          <a:p>
            <a:pPr marL="0" indent="0">
              <a:buNone/>
            </a:pPr>
            <a:endParaRPr lang="pt-BR" b="1" dirty="0"/>
          </a:p>
          <a:p>
            <a:pPr marL="0" indent="0">
              <a:buNone/>
            </a:pPr>
            <a:r>
              <a:rPr lang="pt-BR" b="1" dirty="0" smtClean="0"/>
              <a:t>Padronização e memória de entendimentos em hipóteses específicas</a:t>
            </a:r>
          </a:p>
          <a:p>
            <a:pPr marL="0" indent="0">
              <a:buNone/>
            </a:pPr>
            <a:endParaRPr lang="pt-BR" b="1" dirty="0"/>
          </a:p>
          <a:p>
            <a:pPr marL="0" indent="0">
              <a:buNone/>
            </a:pPr>
            <a:endParaRPr lang="pt-BR" b="1" dirty="0" smtClean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973378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584994"/>
            <a:ext cx="10515600" cy="392088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Questões para discussão:</a:t>
            </a:r>
            <a:endParaRPr lang="es-419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2125362"/>
            <a:ext cx="10515600" cy="4051601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A tensão na análise de proteção: entrada e regularização migratória x prevenção ao tráfico de pessoas</a:t>
            </a:r>
          </a:p>
          <a:p>
            <a:r>
              <a:rPr lang="pt-BR" dirty="0" smtClean="0"/>
              <a:t>Crianças venezuelanas indocumentadas (menos de 10 anos) como traço de violação de direitos humanos</a:t>
            </a:r>
          </a:p>
          <a:p>
            <a:r>
              <a:rPr lang="pt-BR" dirty="0" smtClean="0"/>
              <a:t>Crianças em trânsito (Argentina, Peru) e necessidade de soluções regionais</a:t>
            </a:r>
          </a:p>
          <a:p>
            <a:r>
              <a:rPr lang="pt-BR" dirty="0" smtClean="0"/>
              <a:t>Adolescentes mães</a:t>
            </a:r>
          </a:p>
          <a:p>
            <a:r>
              <a:rPr lang="pt-BR" dirty="0" smtClean="0"/>
              <a:t>Os riscos da </a:t>
            </a:r>
            <a:r>
              <a:rPr lang="pt-BR" dirty="0" err="1" smtClean="0"/>
              <a:t>hiperproteção</a:t>
            </a:r>
            <a:r>
              <a:rPr lang="pt-BR" dirty="0" smtClean="0"/>
              <a:t> e do uso do superior interesse</a:t>
            </a:r>
            <a:r>
              <a:rPr lang="pt-BR" u="sng" dirty="0" smtClean="0"/>
              <a:t> contra </a:t>
            </a:r>
            <a:r>
              <a:rPr lang="pt-BR" dirty="0" smtClean="0"/>
              <a:t>a criança migrante</a:t>
            </a:r>
          </a:p>
        </p:txBody>
      </p:sp>
    </p:spTree>
    <p:extLst>
      <p:ext uri="{BB962C8B-B14F-4D97-AF65-F5344CB8AC3E}">
        <p14:creationId xmlns:p14="http://schemas.microsoft.com/office/powerpoint/2010/main" val="4223165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419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109" y="1584993"/>
            <a:ext cx="5959757" cy="4469818"/>
          </a:xfrm>
        </p:spPr>
      </p:pic>
    </p:spTree>
    <p:extLst>
      <p:ext uri="{BB962C8B-B14F-4D97-AF65-F5344CB8AC3E}">
        <p14:creationId xmlns:p14="http://schemas.microsoft.com/office/powerpoint/2010/main" val="3473173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419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241" y="1584993"/>
            <a:ext cx="6031100" cy="4523325"/>
          </a:xfrm>
        </p:spPr>
      </p:pic>
    </p:spTree>
    <p:extLst>
      <p:ext uri="{BB962C8B-B14F-4D97-AF65-F5344CB8AC3E}">
        <p14:creationId xmlns:p14="http://schemas.microsoft.com/office/powerpoint/2010/main" val="3735980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419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010" y="1584993"/>
            <a:ext cx="6162904" cy="4622178"/>
          </a:xfrm>
        </p:spPr>
      </p:pic>
    </p:spTree>
    <p:extLst>
      <p:ext uri="{BB962C8B-B14F-4D97-AF65-F5344CB8AC3E}">
        <p14:creationId xmlns:p14="http://schemas.microsoft.com/office/powerpoint/2010/main" val="2338636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endParaRPr lang="es-419" dirty="0"/>
          </a:p>
        </p:txBody>
      </p:sp>
      <p:sp>
        <p:nvSpPr>
          <p:cNvPr id="5" name="Subtítulo 4"/>
          <p:cNvSpPr>
            <a:spLocks noGrp="1"/>
          </p:cNvSpPr>
          <p:nvPr>
            <p:ph idx="1"/>
          </p:nvPr>
        </p:nvSpPr>
        <p:spPr>
          <a:xfrm>
            <a:off x="838200" y="1367481"/>
            <a:ext cx="10515600" cy="480948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pt-BR" i="1" dirty="0" smtClean="0"/>
              <a:t>“É </a:t>
            </a:r>
            <a:r>
              <a:rPr lang="pt-BR" i="1" dirty="0"/>
              <a:t>tão belo como um sim numa sala negativa</a:t>
            </a:r>
            <a:r>
              <a:rPr lang="pt-BR" i="1" dirty="0" smtClean="0"/>
              <a:t>.</a:t>
            </a:r>
          </a:p>
          <a:p>
            <a:pPr marL="0" indent="0" algn="ctr">
              <a:buNone/>
            </a:pPr>
            <a:r>
              <a:rPr lang="pt-BR" i="1" dirty="0" smtClean="0"/>
              <a:t>É </a:t>
            </a:r>
            <a:r>
              <a:rPr lang="pt-BR" i="1" dirty="0"/>
              <a:t>tão belo como a soca que o canavial multiplica</a:t>
            </a:r>
            <a:r>
              <a:rPr lang="pt-BR" i="1" dirty="0" smtClean="0"/>
              <a:t>.</a:t>
            </a:r>
          </a:p>
          <a:p>
            <a:pPr marL="0" indent="0" algn="ctr">
              <a:buNone/>
            </a:pPr>
            <a:r>
              <a:rPr lang="pt-BR" i="1" dirty="0" smtClean="0"/>
              <a:t>Belo </a:t>
            </a:r>
            <a:r>
              <a:rPr lang="pt-BR" i="1" dirty="0"/>
              <a:t>porque é uma porta abrindo-se em mais saídas</a:t>
            </a:r>
            <a:r>
              <a:rPr lang="pt-BR" i="1" dirty="0" smtClean="0"/>
              <a:t>.</a:t>
            </a:r>
          </a:p>
          <a:p>
            <a:pPr marL="0" indent="0" algn="ctr">
              <a:buNone/>
            </a:pPr>
            <a:r>
              <a:rPr lang="pt-BR" i="1" dirty="0" smtClean="0"/>
              <a:t>Belo </a:t>
            </a:r>
            <a:r>
              <a:rPr lang="pt-BR" i="1" dirty="0"/>
              <a:t>como a última onda que o fim do mar sempre adia</a:t>
            </a:r>
            <a:r>
              <a:rPr lang="pt-BR" i="1" dirty="0" smtClean="0"/>
              <a:t>.</a:t>
            </a:r>
          </a:p>
          <a:p>
            <a:pPr marL="0" indent="0" algn="ctr">
              <a:buNone/>
            </a:pPr>
            <a:r>
              <a:rPr lang="pt-BR" i="1" dirty="0" smtClean="0"/>
              <a:t>É </a:t>
            </a:r>
            <a:r>
              <a:rPr lang="pt-BR" i="1" dirty="0"/>
              <a:t>tão belo como as ondas em sua adição infinita</a:t>
            </a:r>
            <a:r>
              <a:rPr lang="pt-BR" i="1" dirty="0" smtClean="0"/>
              <a:t>.</a:t>
            </a:r>
          </a:p>
          <a:p>
            <a:pPr marL="0" indent="0" algn="ctr">
              <a:buNone/>
            </a:pPr>
            <a:r>
              <a:rPr lang="pt-BR" i="1" dirty="0" smtClean="0"/>
              <a:t> </a:t>
            </a:r>
            <a:r>
              <a:rPr lang="pt-BR" i="1" dirty="0"/>
              <a:t>Belo porque tem do novo a surpresa e a alegria. </a:t>
            </a:r>
            <a:endParaRPr lang="pt-BR" i="1" dirty="0" smtClean="0"/>
          </a:p>
          <a:p>
            <a:pPr marL="0" indent="0" algn="ctr">
              <a:buNone/>
            </a:pPr>
            <a:r>
              <a:rPr lang="pt-BR" i="1" dirty="0" smtClean="0"/>
              <a:t>Belo </a:t>
            </a:r>
            <a:r>
              <a:rPr lang="pt-BR" i="1" dirty="0"/>
              <a:t>como a coisa nova na prateleira até então vazia</a:t>
            </a:r>
            <a:r>
              <a:rPr lang="pt-BR" i="1" dirty="0" smtClean="0"/>
              <a:t>.</a:t>
            </a:r>
          </a:p>
          <a:p>
            <a:pPr marL="0" indent="0" algn="ctr">
              <a:buNone/>
            </a:pPr>
            <a:r>
              <a:rPr lang="pt-BR" i="1" dirty="0" smtClean="0"/>
              <a:t> </a:t>
            </a:r>
            <a:r>
              <a:rPr lang="pt-BR" i="1" dirty="0"/>
              <a:t>Como qualquer coisa nova inaugurando o seu </a:t>
            </a:r>
            <a:r>
              <a:rPr lang="pt-BR" i="1" dirty="0" smtClean="0"/>
              <a:t>dia.</a:t>
            </a:r>
          </a:p>
          <a:p>
            <a:pPr marL="0" indent="0" algn="ctr">
              <a:buNone/>
            </a:pPr>
            <a:r>
              <a:rPr lang="pt-BR" i="1" dirty="0" smtClean="0"/>
              <a:t>Ou </a:t>
            </a:r>
            <a:r>
              <a:rPr lang="pt-BR" i="1" dirty="0"/>
              <a:t>como o caderno novo quando a gente o principia. </a:t>
            </a:r>
            <a:endParaRPr lang="pt-BR" i="1" dirty="0" smtClean="0"/>
          </a:p>
          <a:p>
            <a:pPr marL="0" indent="0" algn="ctr">
              <a:buNone/>
            </a:pPr>
            <a:r>
              <a:rPr lang="pt-BR" i="1" dirty="0" smtClean="0"/>
              <a:t>E </a:t>
            </a:r>
            <a:r>
              <a:rPr lang="pt-BR" i="1" dirty="0"/>
              <a:t>belo porque o novo todo o velho contagia</a:t>
            </a:r>
            <a:r>
              <a:rPr lang="pt-BR" i="1" dirty="0" smtClean="0"/>
              <a:t>.” </a:t>
            </a:r>
          </a:p>
          <a:p>
            <a:pPr marL="0" indent="0" algn="ctr">
              <a:buNone/>
            </a:pPr>
            <a:r>
              <a:rPr lang="pt-BR" dirty="0" smtClean="0"/>
              <a:t>(João Cabral de Melo Neto, “Morte e Vida Severina”)</a:t>
            </a:r>
            <a:endParaRPr lang="pt-BR" dirty="0"/>
          </a:p>
          <a:p>
            <a:pPr marL="0" indent="0" algn="ctr">
              <a:buNone/>
            </a:pPr>
            <a:endParaRPr lang="pt-BR" dirty="0" smtClean="0"/>
          </a:p>
          <a:p>
            <a:pPr marL="0" indent="0" algn="ctr">
              <a:buNone/>
            </a:pPr>
            <a:r>
              <a:rPr lang="pt-BR" dirty="0" smtClean="0"/>
              <a:t>Muito </a:t>
            </a:r>
            <a:r>
              <a:rPr lang="pt-BR" dirty="0" smtClean="0"/>
              <a:t>obrigado</a:t>
            </a:r>
            <a:r>
              <a:rPr lang="pt-BR" dirty="0" smtClean="0"/>
              <a:t>!     </a:t>
            </a:r>
            <a:r>
              <a:rPr lang="pt-BR" dirty="0" err="1" smtClean="0"/>
              <a:t>Muchas</a:t>
            </a:r>
            <a:r>
              <a:rPr lang="pt-BR" dirty="0" smtClean="0"/>
              <a:t> </a:t>
            </a:r>
            <a:r>
              <a:rPr lang="pt-BR" dirty="0" err="1" smtClean="0"/>
              <a:t>gracias</a:t>
            </a:r>
            <a:r>
              <a:rPr lang="pt-BR" dirty="0" smtClean="0"/>
              <a:t>!     </a:t>
            </a:r>
            <a:r>
              <a:rPr lang="pt-BR" dirty="0" err="1" smtClean="0"/>
              <a:t>Yakera</a:t>
            </a:r>
            <a:r>
              <a:rPr lang="pt-BR" dirty="0" smtClean="0"/>
              <a:t>!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114142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609706"/>
            <a:ext cx="10515600" cy="1940802"/>
          </a:xfrm>
        </p:spPr>
        <p:txBody>
          <a:bodyPr>
            <a:noAutofit/>
          </a:bodyPr>
          <a:lstStyle/>
          <a:p>
            <a:pPr algn="ctr"/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Infância migrante e acolhida humanitária</a:t>
            </a:r>
            <a:r>
              <a:rPr lang="pt-BR" b="1" dirty="0" smtClean="0"/>
              <a:t>: </a:t>
            </a:r>
            <a:br>
              <a:rPr lang="pt-BR" b="1" dirty="0" smtClean="0"/>
            </a:br>
            <a:r>
              <a:rPr lang="pt-BR" b="1" dirty="0" smtClean="0"/>
              <a:t>a perspectiva da Defensoria Pública da União</a:t>
            </a:r>
            <a:endParaRPr lang="es-419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t-BR" b="1" dirty="0" smtClean="0"/>
          </a:p>
          <a:p>
            <a:pPr marL="0" indent="0" algn="ctr">
              <a:buNone/>
            </a:pPr>
            <a:endParaRPr lang="pt-BR" b="1" dirty="0" smtClean="0"/>
          </a:p>
          <a:p>
            <a:pPr marL="0" indent="0" algn="ctr">
              <a:buNone/>
            </a:pPr>
            <a:r>
              <a:rPr lang="pt-BR" b="1" dirty="0" smtClean="0"/>
              <a:t>João Chaves</a:t>
            </a:r>
          </a:p>
          <a:p>
            <a:pPr marL="0" indent="0" algn="ctr">
              <a:buNone/>
            </a:pPr>
            <a:r>
              <a:rPr lang="pt-BR" dirty="0" smtClean="0"/>
              <a:t>Defensor Público Federal</a:t>
            </a:r>
          </a:p>
          <a:p>
            <a:pPr marL="0" indent="0" algn="ctr">
              <a:buNone/>
            </a:pPr>
            <a:r>
              <a:rPr lang="pt-BR" dirty="0" smtClean="0">
                <a:hlinkClick r:id="rId2"/>
              </a:rPr>
              <a:t>joao.chaves@dpu.def.br</a:t>
            </a: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42893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584994"/>
            <a:ext cx="10515600" cy="375612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Antecedentes de atuação:</a:t>
            </a:r>
            <a:endParaRPr lang="es-419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2257168"/>
            <a:ext cx="10515600" cy="39197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dirty="0" smtClean="0"/>
              <a:t>Dezembro/2016: Habeas corpus preventivo para impedir deportação coletiva de 450 venezuelanos (CADH x Estatuto do Estrangeiro)</a:t>
            </a:r>
          </a:p>
          <a:p>
            <a:pPr marL="0" indent="0">
              <a:buNone/>
            </a:pPr>
            <a:r>
              <a:rPr lang="pt-BR" dirty="0" smtClean="0"/>
              <a:t>Julho/2017: Ação civil pública para isenção de taxas (atuação conjunta com MPF)</a:t>
            </a:r>
          </a:p>
          <a:p>
            <a:pPr marL="0" indent="0">
              <a:buNone/>
            </a:pPr>
            <a:r>
              <a:rPr lang="pt-BR" dirty="0" smtClean="0"/>
              <a:t>Outubro/2017: Missão preliminar em Pacaraima (parceria com UNODC)</a:t>
            </a:r>
          </a:p>
          <a:p>
            <a:pPr marL="0" indent="0">
              <a:buNone/>
            </a:pPr>
            <a:r>
              <a:rPr lang="pt-BR" dirty="0" smtClean="0"/>
              <a:t>Janeiro/2018: Participação em missão do CNDH</a:t>
            </a:r>
          </a:p>
          <a:p>
            <a:pPr marL="0" indent="0">
              <a:buNone/>
            </a:pPr>
            <a:r>
              <a:rPr lang="pt-BR" dirty="0" smtClean="0"/>
              <a:t>Julho/2018: Primeira missão específica na Operação Acolhida</a:t>
            </a:r>
          </a:p>
          <a:p>
            <a:pPr marL="0" indent="0">
              <a:buNone/>
            </a:pPr>
            <a:r>
              <a:rPr lang="pt-BR" dirty="0" smtClean="0"/>
              <a:t>Agosto/2018: Início da atuação permanente em Pacaraima (2 Defensores/as Públicos/as Federais)</a:t>
            </a:r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923779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584993"/>
            <a:ext cx="10515600" cy="342661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Objetivos</a:t>
            </a:r>
            <a:endParaRPr lang="es-419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2042984"/>
            <a:ext cx="10515600" cy="413397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pt-BR" b="1" dirty="0" smtClean="0"/>
              <a:t>Representação legal e análise de proteção para crianças e adolescentes separados, desacompanhados ou  indocumentados (Resolução Conjunta CONANDA/CONARE/</a:t>
            </a:r>
            <a:r>
              <a:rPr lang="pt-BR" b="1" dirty="0" err="1" smtClean="0"/>
              <a:t>CNIg</a:t>
            </a:r>
            <a:r>
              <a:rPr lang="pt-BR" b="1" dirty="0" smtClean="0"/>
              <a:t>/DPU)</a:t>
            </a:r>
          </a:p>
          <a:p>
            <a:pPr algn="just"/>
            <a:r>
              <a:rPr lang="pt-BR" dirty="0" smtClean="0"/>
              <a:t>Monitoramento do controle migratório para prevenção do rechaço, repatriação ou inadmissão </a:t>
            </a:r>
          </a:p>
          <a:p>
            <a:pPr algn="just"/>
            <a:r>
              <a:rPr lang="pt-BR" dirty="0" smtClean="0"/>
              <a:t>Orientação jurídica sobre regime de vistos (turismo, trânsito), documentos de viagem e regularização migratória</a:t>
            </a:r>
          </a:p>
          <a:p>
            <a:pPr algn="just"/>
            <a:r>
              <a:rPr lang="pt-BR" dirty="0" smtClean="0"/>
              <a:t>Garantia de acesso a direitos básicos em Pacaraima (saúde, educação, registro civil, </a:t>
            </a:r>
            <a:r>
              <a:rPr lang="pt-BR" dirty="0" err="1" smtClean="0"/>
              <a:t>bancarização</a:t>
            </a:r>
            <a:r>
              <a:rPr lang="pt-BR" dirty="0" smtClean="0"/>
              <a:t>)</a:t>
            </a:r>
          </a:p>
          <a:p>
            <a:pPr algn="just"/>
            <a:r>
              <a:rPr lang="pt-BR" dirty="0" smtClean="0"/>
              <a:t>Suporte jurídico e diálogo interagências</a:t>
            </a:r>
          </a:p>
          <a:p>
            <a:pPr algn="just"/>
            <a:r>
              <a:rPr lang="pt-BR" dirty="0" smtClean="0"/>
              <a:t>Visitas aos abrigos </a:t>
            </a:r>
            <a:r>
              <a:rPr lang="pt-BR" dirty="0" err="1" smtClean="0"/>
              <a:t>Janokoida</a:t>
            </a:r>
            <a:r>
              <a:rPr lang="pt-BR" dirty="0" smtClean="0"/>
              <a:t> (indígena) e BV-8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165398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584994"/>
            <a:ext cx="10515600" cy="449752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700" b="1" dirty="0" smtClean="0"/>
              <a:t>Fluxograma 1: parâmetros para entrada migratória de crianças e adolescentes</a:t>
            </a:r>
            <a:r>
              <a:rPr lang="pt-BR" b="1" dirty="0" smtClean="0"/>
              <a:t/>
            </a:r>
            <a:br>
              <a:rPr lang="pt-BR" b="1" dirty="0" smtClean="0"/>
            </a:br>
            <a:endParaRPr lang="es-419" b="1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6722946"/>
              </p:ext>
            </p:extLst>
          </p:nvPr>
        </p:nvGraphicFramePr>
        <p:xfrm>
          <a:off x="838200" y="2248930"/>
          <a:ext cx="10515600" cy="3928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1229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584994"/>
            <a:ext cx="10515600" cy="309710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Fluxograma 2: crianças e adolescentes - refúgio ou residência?</a:t>
            </a:r>
            <a:endParaRPr lang="es-419" sz="2400" b="1" dirty="0"/>
          </a:p>
        </p:txBody>
      </p:sp>
      <p:pic>
        <p:nvPicPr>
          <p:cNvPr id="7" name="Espaço Reservado para Conteú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795" y="2084173"/>
            <a:ext cx="8188410" cy="4018649"/>
          </a:xfrm>
        </p:spPr>
      </p:pic>
    </p:spTree>
    <p:extLst>
      <p:ext uri="{BB962C8B-B14F-4D97-AF65-F5344CB8AC3E}">
        <p14:creationId xmlns:p14="http://schemas.microsoft.com/office/powerpoint/2010/main" val="2989464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593231"/>
            <a:ext cx="10515600" cy="375612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A Resolução Normativa Conjunta</a:t>
            </a:r>
            <a:endParaRPr lang="es-419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2108886"/>
            <a:ext cx="10515600" cy="4068077"/>
          </a:xfrm>
        </p:spPr>
        <p:txBody>
          <a:bodyPr>
            <a:normAutofit lnSpcReduction="10000"/>
          </a:bodyPr>
          <a:lstStyle/>
          <a:p>
            <a:endParaRPr lang="pt-BR" dirty="0" smtClean="0"/>
          </a:p>
          <a:p>
            <a:r>
              <a:rPr lang="pt-BR" dirty="0" smtClean="0"/>
              <a:t>4 órgãos: CONANDA, CONARE, </a:t>
            </a:r>
            <a:r>
              <a:rPr lang="pt-BR" dirty="0" err="1" smtClean="0"/>
              <a:t>CNIg</a:t>
            </a:r>
            <a:r>
              <a:rPr lang="pt-BR" dirty="0" smtClean="0"/>
              <a:t> e DPU</a:t>
            </a:r>
          </a:p>
          <a:p>
            <a:r>
              <a:rPr lang="pt-BR" dirty="0" smtClean="0"/>
              <a:t>Editada em agosto de 2017, antes da vigência da nova Lei de Migração</a:t>
            </a:r>
          </a:p>
          <a:p>
            <a:r>
              <a:rPr lang="pt-BR" dirty="0" smtClean="0"/>
              <a:t>Reconhecimento da infância migrante como tema específico</a:t>
            </a:r>
          </a:p>
          <a:p>
            <a:r>
              <a:rPr lang="pt-BR" dirty="0" smtClean="0"/>
              <a:t>Influência do Comentário Geral nº 6/2005 do Comitê dos Direitos da Criança e do Adolescente e da Opinião Consultiva nº 21/2014</a:t>
            </a:r>
          </a:p>
          <a:p>
            <a:r>
              <a:rPr lang="pt-BR" dirty="0" smtClean="0"/>
              <a:t>Desvinculação entre regularização migratória e exercício de guarda</a:t>
            </a:r>
          </a:p>
          <a:p>
            <a:r>
              <a:rPr lang="pt-BR" b="1" dirty="0" smtClean="0"/>
              <a:t>DPU como agente de assistência jurídica e de proteção</a:t>
            </a:r>
            <a:endParaRPr lang="es-419" b="1" dirty="0"/>
          </a:p>
        </p:txBody>
      </p:sp>
    </p:spTree>
    <p:extLst>
      <p:ext uri="{BB962C8B-B14F-4D97-AF65-F5344CB8AC3E}">
        <p14:creationId xmlns:p14="http://schemas.microsoft.com/office/powerpoint/2010/main" val="3612055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584994"/>
            <a:ext cx="10515600" cy="169666"/>
          </a:xfrm>
        </p:spPr>
        <p:txBody>
          <a:bodyPr>
            <a:normAutofit fontScale="90000"/>
          </a:bodyPr>
          <a:lstStyle/>
          <a:p>
            <a:endParaRPr lang="es-419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2108887"/>
            <a:ext cx="10515600" cy="433310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b="1" dirty="0" smtClean="0"/>
              <a:t>Art</a:t>
            </a:r>
            <a:r>
              <a:rPr lang="pt-BR" b="1" dirty="0"/>
              <a:t>. 9º</a:t>
            </a:r>
            <a:r>
              <a:rPr lang="pt-BR" dirty="0"/>
              <a:t> A autoridade de fronteira, no momento do controle migratório, que receber a criança ou adolescente com indícios de estar desacompanhado ou separado deverá: </a:t>
            </a:r>
            <a:endParaRPr lang="es-419" dirty="0"/>
          </a:p>
          <a:p>
            <a:pPr marL="0" indent="0">
              <a:buNone/>
            </a:pPr>
            <a:r>
              <a:rPr lang="pt-BR" dirty="0"/>
              <a:t>I – registrar a ocorrência;</a:t>
            </a:r>
            <a:endParaRPr lang="es-419" dirty="0"/>
          </a:p>
          <a:p>
            <a:pPr marL="0" indent="0">
              <a:buNone/>
            </a:pPr>
            <a:r>
              <a:rPr lang="pt-BR" dirty="0"/>
              <a:t>II – realizar identificação biográfica preliminar que compreenderá o nome, gênero, data de nascimento, filiação e nacionalidade, extraídos dos documentos que a criança ou adolescente portar ou mediante declaração;</a:t>
            </a:r>
            <a:endParaRPr lang="es-419" dirty="0"/>
          </a:p>
          <a:p>
            <a:pPr marL="0" indent="0">
              <a:buNone/>
            </a:pPr>
            <a:r>
              <a:rPr lang="pt-BR" dirty="0"/>
              <a:t>III – realizar a identificação biométrica para fins de consulta à difusão da INTERPOL ou de outros bancos de dados visando localização dos responsáveis legais;</a:t>
            </a:r>
            <a:endParaRPr lang="es-419" dirty="0"/>
          </a:p>
          <a:p>
            <a:pPr marL="0" indent="0">
              <a:buNone/>
            </a:pPr>
            <a:r>
              <a:rPr lang="pt-BR" dirty="0"/>
              <a:t>IV – proceder ao registro de entrada no controle migratório;</a:t>
            </a:r>
            <a:endParaRPr lang="es-419" dirty="0"/>
          </a:p>
          <a:p>
            <a:pPr marL="0" indent="0">
              <a:buNone/>
            </a:pPr>
            <a:r>
              <a:rPr lang="pt-BR" dirty="0"/>
              <a:t>V – notificar a Defensoria Pública da União; </a:t>
            </a:r>
            <a:endParaRPr lang="es-419" dirty="0"/>
          </a:p>
          <a:p>
            <a:pPr marL="0" indent="0">
              <a:buNone/>
            </a:pPr>
            <a:r>
              <a:rPr lang="pt-BR" dirty="0"/>
              <a:t>VI – notificar representação do Conselho Tutelar para adoção das medidas protetivas cabíveis; e</a:t>
            </a:r>
            <a:endParaRPr lang="es-419" dirty="0"/>
          </a:p>
          <a:p>
            <a:pPr marL="0" indent="0">
              <a:buNone/>
            </a:pPr>
            <a:r>
              <a:rPr lang="pt-BR" dirty="0"/>
              <a:t>VII – notificar a Vara da Infância e Adolescência.</a:t>
            </a:r>
            <a:endParaRPr lang="es-419" dirty="0"/>
          </a:p>
          <a:p>
            <a:pPr marL="0" indent="0">
              <a:buNone/>
            </a:pPr>
            <a:r>
              <a:rPr lang="pt-BR" b="1" dirty="0"/>
              <a:t>§ 1º</a:t>
            </a:r>
            <a:r>
              <a:rPr lang="pt-BR" dirty="0"/>
              <a:t> O processo deve ser conduzido de maneira segura, sensível à idade e ao gênero e de uma maneira justa, evitando-se o risco de qualquer violação de sua integridade física, respeitando sua dignidade humana e, em não se conseguindo identificar sua idade ou outras informações, deverá ser concedido o benefício da dúvida.</a:t>
            </a:r>
            <a:endParaRPr lang="es-419" dirty="0"/>
          </a:p>
          <a:p>
            <a:pPr marL="0" indent="0">
              <a:buNone/>
            </a:pPr>
            <a:r>
              <a:rPr lang="pt-BR" b="1" dirty="0" smtClean="0"/>
              <a:t>(...)</a:t>
            </a:r>
            <a:endParaRPr lang="es-419" dirty="0"/>
          </a:p>
          <a:p>
            <a:pPr marL="0" indent="0">
              <a:buNone/>
            </a:pP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4211214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584993"/>
            <a:ext cx="10515600" cy="136715"/>
          </a:xfrm>
        </p:spPr>
        <p:txBody>
          <a:bodyPr>
            <a:normAutofit fontScale="90000"/>
          </a:bodyPr>
          <a:lstStyle/>
          <a:p>
            <a:endParaRPr lang="es-419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80535" y="2091544"/>
            <a:ext cx="10515600" cy="3996217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pt-BR" b="1" dirty="0"/>
              <a:t>Art. 11º. </a:t>
            </a:r>
            <a:r>
              <a:rPr lang="pt-BR" dirty="0"/>
              <a:t>A Defensoria Pública da União será responsável pelos pedidos de regularização migratória, solicitação de documentos e demais atos de proteção, como o preenchimento de “Formulário para análise de proteção” (ANEXO I), bem como acompanhar a criança ou o adolescente desacompanhado ou separado nos procedimentos subsequentes à sua identificação preliminar. </a:t>
            </a:r>
            <a:endParaRPr lang="es-419" dirty="0"/>
          </a:p>
          <a:p>
            <a:pPr marL="0" indent="0" algn="just">
              <a:buNone/>
            </a:pPr>
            <a:r>
              <a:rPr lang="pt-BR" b="1" dirty="0"/>
              <a:t>Art. 12.</a:t>
            </a:r>
            <a:r>
              <a:rPr lang="pt-BR" dirty="0"/>
              <a:t> Após a entrevista, o defensor público federal responsável pelos pedidos de regularização migratória deverá realizar a oitiva da criança ou adolescente desacompanhado ou separado, indicando por meio de “Formulário para análise de proteção” (Anexo I) a possibilidade de: </a:t>
            </a:r>
            <a:endParaRPr lang="es-419" dirty="0"/>
          </a:p>
          <a:p>
            <a:pPr marL="0" indent="0" algn="just">
              <a:buNone/>
            </a:pPr>
            <a:r>
              <a:rPr lang="pt-BR" dirty="0"/>
              <a:t>I - Retorno à convivência familiar, conforme parâmetros de proteção integral e atenção ao interesse superior da criança e do adolescente;</a:t>
            </a:r>
            <a:endParaRPr lang="es-419" dirty="0"/>
          </a:p>
          <a:p>
            <a:pPr marL="0" indent="0" algn="just">
              <a:buNone/>
            </a:pPr>
            <a:r>
              <a:rPr lang="pt-BR" dirty="0"/>
              <a:t>II –proteção como refugiado ou apátrida;</a:t>
            </a:r>
            <a:endParaRPr lang="es-419" dirty="0"/>
          </a:p>
          <a:p>
            <a:pPr marL="0" indent="0" algn="just">
              <a:buNone/>
            </a:pPr>
            <a:r>
              <a:rPr lang="pt-BR" dirty="0"/>
              <a:t>III –proteção como vítima de tráfico de pessoas;</a:t>
            </a:r>
            <a:endParaRPr lang="es-419" dirty="0"/>
          </a:p>
          <a:p>
            <a:pPr marL="0" indent="0" algn="just">
              <a:buNone/>
            </a:pPr>
            <a:r>
              <a:rPr lang="pt-BR" dirty="0"/>
              <a:t>IV – outra medida de proteção migratória, conforme a legislação em vigor.</a:t>
            </a:r>
            <a:endParaRPr lang="es-419" dirty="0"/>
          </a:p>
          <a:p>
            <a:pPr marL="0" indent="0" algn="just">
              <a:buNone/>
            </a:pPr>
            <a:r>
              <a:rPr lang="pt-BR" b="1" dirty="0"/>
              <a:t>Parágrafo único</a:t>
            </a:r>
            <a:r>
              <a:rPr lang="pt-BR" dirty="0"/>
              <a:t> A criança ou adolescente desacompanhado ou separado deverá ser consultado sobre as possibilidades de residência e acolhimento.</a:t>
            </a:r>
            <a:endParaRPr lang="es-419" dirty="0"/>
          </a:p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3009766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</TotalTime>
  <Words>961</Words>
  <Application>Microsoft Office PowerPoint</Application>
  <PresentationFormat>Widescreen</PresentationFormat>
  <Paragraphs>110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Tema do Office</vt:lpstr>
      <vt:lpstr>Apresentação do PowerPoint</vt:lpstr>
      <vt:lpstr> Infância migrante e acolhida humanitária:  a perspectiva da Defensoria Pública da União</vt:lpstr>
      <vt:lpstr>Antecedentes de atuação:</vt:lpstr>
      <vt:lpstr>Objetivos</vt:lpstr>
      <vt:lpstr>Fluxograma 1: parâmetros para entrada migratória de crianças e adolescentes </vt:lpstr>
      <vt:lpstr>Fluxograma 2: crianças e adolescentes - refúgio ou residência?</vt:lpstr>
      <vt:lpstr>A Resolução Normativa Conjunta</vt:lpstr>
      <vt:lpstr>Apresentação do PowerPoint</vt:lpstr>
      <vt:lpstr>Apresentação do PowerPoint</vt:lpstr>
      <vt:lpstr>Formulário de análise de proteção</vt:lpstr>
      <vt:lpstr>Formulário de análise de proteção (cont.)</vt:lpstr>
      <vt:lpstr>Resultado preliminar</vt:lpstr>
      <vt:lpstr>Questões para discussão:</vt:lpstr>
      <vt:lpstr>Apresentação do PowerPoint</vt:lpstr>
      <vt:lpstr>Apresentação do PowerPoint</vt:lpstr>
      <vt:lpstr>Apresentação do PowerPoint</vt:lpstr>
      <vt:lpstr>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Debora Ferreira Linhares</dc:creator>
  <cp:lastModifiedBy>dpu</cp:lastModifiedBy>
  <cp:revision>57</cp:revision>
  <cp:lastPrinted>2018-06-06T01:34:44Z</cp:lastPrinted>
  <dcterms:created xsi:type="dcterms:W3CDTF">2016-06-09T17:13:04Z</dcterms:created>
  <dcterms:modified xsi:type="dcterms:W3CDTF">2018-10-24T06:55:20Z</dcterms:modified>
</cp:coreProperties>
</file>