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media/image1.jpeg" ContentType="image/jpeg"/>
  <Override PartName="/ppt/media/image2.jpeg" ContentType="image/jpeg"/>
  <Override PartName="/ppt/media/media1.mp4" ContentType="video/unknown"/>
  <Override PartName="/ppt/media/image3.jpeg" ContentType="image/jpeg"/>
  <Override PartName="/ppt/media/media2.mp4" ContentType="video/unknown"/>
  <Override PartName="/ppt/media/image4.jpeg" ContentType="image/jpeg"/>
  <Override PartName="/ppt/media/image5.jpeg" ContentType="image/jpeg"/>
  <Override PartName="/ppt/media/image6.jpeg" ContentType="image/jpeg"/>
  <Override PartName="/ppt/media/image7.jpeg" ContentType="image/jpeg"/>
  <Override PartName="/ppt/media/media3.mp4" ContentType="video/unknown"/>
  <Override PartName="/ppt/media/image8.jpeg" ContentType="image/jpeg"/>
  <Override PartName="/ppt/media/image9.jpeg" ContentType="image/jpeg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71" r:id="rId23"/>
    <p:sldId id="272" r:id="rId24"/>
    <p:sldId id="273" r:id="rId25"/>
    <p:sldId id="274" r:id="rId26"/>
  </p:sldIdLst>
  <p:sldSz cx="9144000" cy="51435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Arial"/>
      </a:defRPr>
    </a:lvl1pPr>
    <a:lvl2pPr marL="0" marR="0" indent="4572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Arial"/>
      </a:defRPr>
    </a:lvl2pPr>
    <a:lvl3pPr marL="0" marR="0" indent="9144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Arial"/>
      </a:defRPr>
    </a:lvl3pPr>
    <a:lvl4pPr marL="0" marR="0" indent="13716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Arial"/>
      </a:defRPr>
    </a:lvl4pPr>
    <a:lvl5pPr marL="0" marR="0" indent="18288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Arial"/>
      </a:defRPr>
    </a:lvl5pPr>
    <a:lvl6pPr marL="0" marR="0" indent="22860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Arial"/>
      </a:defRPr>
    </a:lvl6pPr>
    <a:lvl7pPr marL="0" marR="0" indent="27432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Arial"/>
      </a:defRPr>
    </a:lvl7pPr>
    <a:lvl8pPr marL="0" marR="0" indent="32004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Arial"/>
      </a:defRPr>
    </a:lvl8pPr>
    <a:lvl9pPr marL="0" marR="0" indent="36576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Arial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D4E7"/>
          </a:solidFill>
        </a:fill>
      </a:tcStyle>
    </a:wholeTbl>
    <a:band2H>
      <a:tcTxStyle b="def" i="def"/>
      <a:tcStyle>
        <a:tcBdr/>
        <a:fill>
          <a:solidFill>
            <a:srgbClr val="E6EBF3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DF7CA"/>
          </a:solidFill>
        </a:fill>
      </a:tcStyle>
    </a:wholeTbl>
    <a:band2H>
      <a:tcTxStyle b="def" i="def"/>
      <a:tcStyle>
        <a:tcBdr/>
        <a:fill>
          <a:solidFill>
            <a:srgbClr val="FEFB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9CED1"/>
          </a:solidFill>
        </a:fill>
      </a:tcStyle>
    </a:wholeTbl>
    <a:band2H>
      <a:tcTxStyle b="def" i="def"/>
      <a:tcStyle>
        <a:tcBdr/>
        <a:fill>
          <a:solidFill>
            <a:srgbClr val="FCE8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 b="def" i="def"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Relationship Id="rId18" Type="http://schemas.openxmlformats.org/officeDocument/2006/relationships/slide" Target="slides/slide11.xml"/><Relationship Id="rId19" Type="http://schemas.openxmlformats.org/officeDocument/2006/relationships/slide" Target="slides/slide12.xml"/><Relationship Id="rId20" Type="http://schemas.openxmlformats.org/officeDocument/2006/relationships/slide" Target="slides/slide13.xml"/><Relationship Id="rId21" Type="http://schemas.openxmlformats.org/officeDocument/2006/relationships/slide" Target="slides/slide14.xml"/><Relationship Id="rId22" Type="http://schemas.openxmlformats.org/officeDocument/2006/relationships/slide" Target="slides/slide15.xml"/><Relationship Id="rId23" Type="http://schemas.openxmlformats.org/officeDocument/2006/relationships/slide" Target="slides/slide16.xml"/><Relationship Id="rId24" Type="http://schemas.openxmlformats.org/officeDocument/2006/relationships/slide" Target="slides/slide17.xml"/><Relationship Id="rId25" Type="http://schemas.openxmlformats.org/officeDocument/2006/relationships/slide" Target="slides/slide18.xml"/><Relationship Id="rId26" Type="http://schemas.openxmlformats.org/officeDocument/2006/relationships/slide" Target="slides/slide19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Shape 159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60" name="Shape 160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defRPr sz="1200">
        <a:latin typeface="+mn-lt"/>
        <a:ea typeface="+mn-ea"/>
        <a:cs typeface="+mn-cs"/>
        <a:sym typeface="Arial"/>
      </a:defRPr>
    </a:lvl1pPr>
    <a:lvl2pPr indent="228600" defTabSz="457200" latinLnBrk="0">
      <a:defRPr sz="1200">
        <a:latin typeface="+mn-lt"/>
        <a:ea typeface="+mn-ea"/>
        <a:cs typeface="+mn-cs"/>
        <a:sym typeface="Arial"/>
      </a:defRPr>
    </a:lvl2pPr>
    <a:lvl3pPr indent="457200" defTabSz="457200" latinLnBrk="0">
      <a:defRPr sz="1200">
        <a:latin typeface="+mn-lt"/>
        <a:ea typeface="+mn-ea"/>
        <a:cs typeface="+mn-cs"/>
        <a:sym typeface="Arial"/>
      </a:defRPr>
    </a:lvl3pPr>
    <a:lvl4pPr indent="685800" defTabSz="457200" latinLnBrk="0">
      <a:defRPr sz="1200">
        <a:latin typeface="+mn-lt"/>
        <a:ea typeface="+mn-ea"/>
        <a:cs typeface="+mn-cs"/>
        <a:sym typeface="Arial"/>
      </a:defRPr>
    </a:lvl4pPr>
    <a:lvl5pPr indent="914400" defTabSz="457200" latinLnBrk="0">
      <a:defRPr sz="1200">
        <a:latin typeface="+mn-lt"/>
        <a:ea typeface="+mn-ea"/>
        <a:cs typeface="+mn-cs"/>
        <a:sym typeface="Arial"/>
      </a:defRPr>
    </a:lvl5pPr>
    <a:lvl6pPr indent="1143000" defTabSz="457200" latinLnBrk="0">
      <a:defRPr sz="1200">
        <a:latin typeface="+mn-lt"/>
        <a:ea typeface="+mn-ea"/>
        <a:cs typeface="+mn-cs"/>
        <a:sym typeface="Arial"/>
      </a:defRPr>
    </a:lvl6pPr>
    <a:lvl7pPr indent="1371600" defTabSz="457200" latinLnBrk="0">
      <a:defRPr sz="1200">
        <a:latin typeface="+mn-lt"/>
        <a:ea typeface="+mn-ea"/>
        <a:cs typeface="+mn-cs"/>
        <a:sym typeface="Arial"/>
      </a:defRPr>
    </a:lvl7pPr>
    <a:lvl8pPr indent="1600200" defTabSz="457200" latinLnBrk="0">
      <a:defRPr sz="1200">
        <a:latin typeface="+mn-lt"/>
        <a:ea typeface="+mn-ea"/>
        <a:cs typeface="+mn-cs"/>
        <a:sym typeface="Arial"/>
      </a:defRPr>
    </a:lvl8pPr>
    <a:lvl9pPr indent="1828800" defTabSz="457200" latinLnBrk="0">
      <a:defRPr sz="1200">
        <a:latin typeface="+mn-lt"/>
        <a:ea typeface="+mn-ea"/>
        <a:cs typeface="+mn-cs"/>
        <a:sym typeface="Arial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itle" showMasterSp="1" showMasterPhAnim="1">
  <p:cSld name="Title Slide"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o do Título"/>
          <p:cNvSpPr txBox="1"/>
          <p:nvPr>
            <p:ph type="title"/>
          </p:nvPr>
        </p:nvSpPr>
        <p:spPr>
          <a:xfrm>
            <a:off x="182479" y="270038"/>
            <a:ext cx="8810064" cy="2277044"/>
          </a:xfrm>
          <a:prstGeom prst="rect">
            <a:avLst/>
          </a:prstGeom>
        </p:spPr>
        <p:txBody>
          <a:bodyPr/>
          <a:lstStyle>
            <a:lvl1pPr algn="ctr">
              <a:defRPr sz="4400">
                <a:solidFill>
                  <a:srgbClr val="FFFFFF"/>
                </a:solidFill>
              </a:defRPr>
            </a:lvl1pPr>
          </a:lstStyle>
          <a:p>
            <a:pPr/>
            <a:r>
              <a:t>Texto do Título</a:t>
            </a:r>
          </a:p>
        </p:txBody>
      </p:sp>
      <p:sp>
        <p:nvSpPr>
          <p:cNvPr id="12" name="Nível de Corpo Um…"/>
          <p:cNvSpPr txBox="1"/>
          <p:nvPr>
            <p:ph type="body" sz="half" idx="1"/>
          </p:nvPr>
        </p:nvSpPr>
        <p:spPr>
          <a:xfrm>
            <a:off x="182479" y="2659179"/>
            <a:ext cx="8810064" cy="1445896"/>
          </a:xfrm>
          <a:prstGeom prst="rect">
            <a:avLst/>
          </a:prstGeom>
        </p:spPr>
        <p:txBody>
          <a:bodyPr/>
          <a:lstStyle>
            <a:lvl1pPr marL="0" indent="0" algn="ctr">
              <a:spcBef>
                <a:spcPts val="500"/>
              </a:spcBef>
              <a:buClrTx/>
              <a:buSzTx/>
              <a:buFontTx/>
              <a:buNone/>
              <a:defRPr sz="2400">
                <a:solidFill>
                  <a:schemeClr val="accent3"/>
                </a:solidFill>
              </a:defRPr>
            </a:lvl1pPr>
            <a:lvl2pPr marL="0" indent="457200" algn="ctr">
              <a:spcBef>
                <a:spcPts val="500"/>
              </a:spcBef>
              <a:buClrTx/>
              <a:buSzTx/>
              <a:buFontTx/>
              <a:buNone/>
              <a:defRPr sz="2400">
                <a:solidFill>
                  <a:schemeClr val="accent3"/>
                </a:solidFill>
              </a:defRPr>
            </a:lvl2pPr>
            <a:lvl3pPr marL="0" indent="914400" algn="ctr">
              <a:spcBef>
                <a:spcPts val="500"/>
              </a:spcBef>
              <a:buClrTx/>
              <a:buSzTx/>
              <a:buFontTx/>
              <a:buNone/>
              <a:defRPr sz="2400">
                <a:solidFill>
                  <a:schemeClr val="accent3"/>
                </a:solidFill>
              </a:defRPr>
            </a:lvl3pPr>
            <a:lvl4pPr marL="0" indent="1371600" algn="ctr">
              <a:spcBef>
                <a:spcPts val="500"/>
              </a:spcBef>
              <a:buClrTx/>
              <a:buSzTx/>
              <a:buFontTx/>
              <a:buNone/>
              <a:defRPr sz="2400">
                <a:solidFill>
                  <a:schemeClr val="accent3"/>
                </a:solidFill>
              </a:defRPr>
            </a:lvl4pPr>
            <a:lvl5pPr marL="0" indent="1828800" algn="ctr">
              <a:spcBef>
                <a:spcPts val="500"/>
              </a:spcBef>
              <a:buClrTx/>
              <a:buSzTx/>
              <a:buFontTx/>
              <a:buNone/>
              <a:defRPr sz="2400">
                <a:solidFill>
                  <a:schemeClr val="accent3"/>
                </a:solidFill>
              </a:defRPr>
            </a:lvl5pPr>
          </a:lstStyle>
          <a:p>
            <a:pPr/>
            <a:r>
              <a:t>Nível de Corpo Um</a:t>
            </a:r>
          </a:p>
          <a:p>
            <a:pPr lvl="1"/>
            <a:r>
              <a:t>Nível de Corpo Dois</a:t>
            </a:r>
          </a:p>
          <a:p>
            <a:pPr lvl="2"/>
            <a:r>
              <a:t>Nível de Corpo Três</a:t>
            </a:r>
          </a:p>
          <a:p>
            <a:pPr lvl="3"/>
            <a:r>
              <a:t>Nível de Corpo Quatro</a:t>
            </a:r>
          </a:p>
          <a:p>
            <a:pPr lvl="4"/>
            <a:r>
              <a:t>Nível de Corpo Cinco</a:t>
            </a:r>
          </a:p>
        </p:txBody>
      </p:sp>
      <p:pic>
        <p:nvPicPr>
          <p:cNvPr id="13" name="Picture 8" descr="Picture 8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0" y="4510087"/>
            <a:ext cx="9144000" cy="633414"/>
          </a:xfrm>
          <a:prstGeom prst="rect">
            <a:avLst/>
          </a:prstGeom>
          <a:ln w="12700">
            <a:miter lim="400000"/>
          </a:ln>
        </p:spPr>
      </p:pic>
      <p:sp>
        <p:nvSpPr>
          <p:cNvPr id="14" name="Número do Slid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ext and Light Backgrou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Picture Placeholder 10"/>
          <p:cNvSpPr/>
          <p:nvPr>
            <p:ph type="pic" idx="13"/>
          </p:nvPr>
        </p:nvSpPr>
        <p:spPr>
          <a:xfrm>
            <a:off x="0" y="7299"/>
            <a:ext cx="9144000" cy="4503738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98" name="Rectangle 9"/>
          <p:cNvSpPr/>
          <p:nvPr/>
        </p:nvSpPr>
        <p:spPr>
          <a:xfrm>
            <a:off x="-1" y="-1"/>
            <a:ext cx="4379487" cy="4511038"/>
          </a:xfrm>
          <a:prstGeom prst="rect">
            <a:avLst/>
          </a:prstGeom>
          <a:gradFill>
            <a:gsLst>
              <a:gs pos="0">
                <a:srgbClr val="FFFFFF">
                  <a:alpha val="70000"/>
                </a:srgbClr>
              </a:gs>
              <a:gs pos="100000">
                <a:srgbClr val="FFFFFF">
                  <a:alpha val="0"/>
                </a:srgbClr>
              </a:gs>
            </a:gsLst>
          </a:gradFill>
          <a:ln w="12700">
            <a:miter lim="400000"/>
          </a:ln>
          <a:effectLst>
            <a:outerShdw sx="100000" sy="100000" kx="0" ky="0" algn="b" rotWithShape="0" blurRad="38100" dist="23000" dir="5400000">
              <a:srgbClr val="000000">
                <a:alpha val="35000"/>
              </a:srgbClr>
            </a:outerShdw>
          </a:effectLst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99" name="Texto do Título"/>
          <p:cNvSpPr txBox="1"/>
          <p:nvPr>
            <p:ph type="title"/>
          </p:nvPr>
        </p:nvSpPr>
        <p:spPr>
          <a:xfrm>
            <a:off x="209033" y="204347"/>
            <a:ext cx="5206930" cy="968352"/>
          </a:xfrm>
          <a:prstGeom prst="rect">
            <a:avLst/>
          </a:prstGeom>
        </p:spPr>
        <p:txBody>
          <a:bodyPr/>
          <a:lstStyle/>
          <a:p>
            <a:pPr/>
            <a:r>
              <a:t>Texto do Título</a:t>
            </a:r>
          </a:p>
        </p:txBody>
      </p:sp>
      <p:sp>
        <p:nvSpPr>
          <p:cNvPr id="100" name="Nível de Corpo Um…"/>
          <p:cNvSpPr txBox="1"/>
          <p:nvPr>
            <p:ph type="body" sz="half" idx="1"/>
          </p:nvPr>
        </p:nvSpPr>
        <p:spPr>
          <a:xfrm>
            <a:off x="209033" y="1299600"/>
            <a:ext cx="4155854" cy="3028808"/>
          </a:xfrm>
          <a:prstGeom prst="rect">
            <a:avLst/>
          </a:prstGeom>
        </p:spPr>
        <p:txBody>
          <a:bodyPr/>
          <a:lstStyle>
            <a:lvl1pPr>
              <a:spcBef>
                <a:spcPts val="500"/>
              </a:spcBef>
              <a:defRPr sz="2400"/>
            </a:lvl1pPr>
            <a:lvl2pPr marL="800100" indent="-342900">
              <a:spcBef>
                <a:spcPts val="500"/>
              </a:spcBef>
              <a:defRPr sz="2400"/>
            </a:lvl2pPr>
            <a:lvl3pPr marL="1219200" indent="-304800">
              <a:spcBef>
                <a:spcPts val="500"/>
              </a:spcBef>
              <a:defRPr sz="2400"/>
            </a:lvl3pPr>
            <a:lvl4pPr marL="1714500" indent="-342900">
              <a:spcBef>
                <a:spcPts val="500"/>
              </a:spcBef>
              <a:defRPr sz="2400"/>
            </a:lvl4pPr>
            <a:lvl5pPr marL="2171700" indent="-342900">
              <a:spcBef>
                <a:spcPts val="500"/>
              </a:spcBef>
              <a:defRPr sz="2400"/>
            </a:lvl5pPr>
          </a:lstStyle>
          <a:p>
            <a:pPr/>
            <a:r>
              <a:t>Nível de Corpo Um</a:t>
            </a:r>
          </a:p>
          <a:p>
            <a:pPr lvl="1"/>
            <a:r>
              <a:t>Nível de Corpo Dois</a:t>
            </a:r>
          </a:p>
          <a:p>
            <a:pPr lvl="2"/>
            <a:r>
              <a:t>Nível de Corpo Três</a:t>
            </a:r>
          </a:p>
          <a:p>
            <a:pPr lvl="3"/>
            <a:r>
              <a:t>Nível de Corpo Quatro</a:t>
            </a:r>
          </a:p>
          <a:p>
            <a:pPr lvl="4"/>
            <a:r>
              <a:t>Nível de Corpo Cinco</a:t>
            </a:r>
          </a:p>
        </p:txBody>
      </p:sp>
      <p:sp>
        <p:nvSpPr>
          <p:cNvPr id="101" name="Número do Slid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Texto do Título"/>
          <p:cNvSpPr txBox="1"/>
          <p:nvPr>
            <p:ph type="title"/>
          </p:nvPr>
        </p:nvSpPr>
        <p:spPr>
          <a:xfrm>
            <a:off x="209033" y="204347"/>
            <a:ext cx="8754314" cy="968352"/>
          </a:xfrm>
          <a:prstGeom prst="rect">
            <a:avLst/>
          </a:prstGeom>
        </p:spPr>
        <p:txBody>
          <a:bodyPr/>
          <a:lstStyle/>
          <a:p>
            <a:pPr/>
            <a:r>
              <a:t>Texto do Título</a:t>
            </a:r>
          </a:p>
        </p:txBody>
      </p:sp>
      <p:sp>
        <p:nvSpPr>
          <p:cNvPr id="109" name="Número do Slid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Número do Slid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Texto do Título"/>
          <p:cNvSpPr txBox="1"/>
          <p:nvPr>
            <p:ph type="title"/>
          </p:nvPr>
        </p:nvSpPr>
        <p:spPr>
          <a:xfrm>
            <a:off x="206389" y="204786"/>
            <a:ext cx="3180414" cy="871539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pPr/>
            <a:r>
              <a:t>Texto do Título</a:t>
            </a:r>
          </a:p>
        </p:txBody>
      </p:sp>
      <p:sp>
        <p:nvSpPr>
          <p:cNvPr id="124" name="Nível de Corpo Um…"/>
          <p:cNvSpPr txBox="1"/>
          <p:nvPr>
            <p:ph type="body" idx="1"/>
          </p:nvPr>
        </p:nvSpPr>
        <p:spPr>
          <a:xfrm>
            <a:off x="3575050" y="204788"/>
            <a:ext cx="5373698" cy="4166914"/>
          </a:xfrm>
          <a:prstGeom prst="rect">
            <a:avLst/>
          </a:prstGeom>
        </p:spPr>
        <p:txBody>
          <a:bodyPr/>
          <a:lstStyle>
            <a:lvl1pPr>
              <a:spcBef>
                <a:spcPts val="700"/>
              </a:spcBef>
              <a:defRPr sz="3200"/>
            </a:lvl1pPr>
            <a:lvl2pPr marL="783771" indent="-326571">
              <a:spcBef>
                <a:spcPts val="700"/>
              </a:spcBef>
              <a:defRPr sz="3200"/>
            </a:lvl2pPr>
            <a:lvl3pPr marL="1219200" indent="-304800">
              <a:spcBef>
                <a:spcPts val="700"/>
              </a:spcBef>
              <a:defRPr sz="3200"/>
            </a:lvl3pPr>
            <a:lvl4pPr marL="1737360" indent="-365760">
              <a:spcBef>
                <a:spcPts val="700"/>
              </a:spcBef>
              <a:defRPr sz="3200"/>
            </a:lvl4pPr>
            <a:lvl5pPr marL="2194560" indent="-365760">
              <a:spcBef>
                <a:spcPts val="700"/>
              </a:spcBef>
              <a:defRPr sz="3200"/>
            </a:lvl5pPr>
          </a:lstStyle>
          <a:p>
            <a:pPr/>
            <a:r>
              <a:t>Nível de Corpo Um</a:t>
            </a:r>
          </a:p>
          <a:p>
            <a:pPr lvl="1"/>
            <a:r>
              <a:t>Nível de Corpo Dois</a:t>
            </a:r>
          </a:p>
          <a:p>
            <a:pPr lvl="2"/>
            <a:r>
              <a:t>Nível de Corpo Três</a:t>
            </a:r>
          </a:p>
          <a:p>
            <a:pPr lvl="3"/>
            <a:r>
              <a:t>Nível de Corpo Quatro</a:t>
            </a:r>
          </a:p>
          <a:p>
            <a:pPr lvl="4"/>
            <a:r>
              <a:t>Nível de Corpo Cinco</a:t>
            </a:r>
          </a:p>
        </p:txBody>
      </p:sp>
      <p:sp>
        <p:nvSpPr>
          <p:cNvPr id="125" name="Text Placeholder 3"/>
          <p:cNvSpPr/>
          <p:nvPr>
            <p:ph type="body" sz="half" idx="13"/>
          </p:nvPr>
        </p:nvSpPr>
        <p:spPr>
          <a:xfrm>
            <a:off x="206388" y="1299600"/>
            <a:ext cx="3180415" cy="3072102"/>
          </a:xfrm>
          <a:prstGeom prst="rect">
            <a:avLst/>
          </a:prstGeom>
        </p:spPr>
        <p:txBody>
          <a:bodyPr/>
          <a:lstStyle/>
          <a:p>
            <a:pPr marL="0" indent="0">
              <a:spcBef>
                <a:spcPts val="300"/>
              </a:spcBef>
              <a:buClrTx/>
              <a:buSzTx/>
              <a:buFontTx/>
              <a:buNone/>
              <a:defRPr sz="1400"/>
            </a:pPr>
          </a:p>
        </p:txBody>
      </p:sp>
      <p:sp>
        <p:nvSpPr>
          <p:cNvPr id="126" name="Número do Slid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Picture Placeholder 2"/>
          <p:cNvSpPr/>
          <p:nvPr>
            <p:ph type="pic" idx="13"/>
          </p:nvPr>
        </p:nvSpPr>
        <p:spPr>
          <a:xfrm>
            <a:off x="0" y="0"/>
            <a:ext cx="9144000" cy="451037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34" name="Nível de Corpo Um…"/>
          <p:cNvSpPr txBox="1"/>
          <p:nvPr>
            <p:ph type="body" sz="half" idx="1"/>
          </p:nvPr>
        </p:nvSpPr>
        <p:spPr>
          <a:xfrm>
            <a:off x="0" y="3087195"/>
            <a:ext cx="9144000" cy="1423177"/>
          </a:xfrm>
          <a:prstGeom prst="rect">
            <a:avLst/>
          </a:prstGeom>
          <a:gradFill>
            <a:gsLst>
              <a:gs pos="21000">
                <a:srgbClr val="000000">
                  <a:alpha val="75000"/>
                </a:srgbClr>
              </a:gs>
              <a:gs pos="100000">
                <a:srgbClr val="000000">
                  <a:alpha val="0"/>
                </a:srgbClr>
              </a:gs>
            </a:gsLst>
            <a:lin ang="16200000"/>
          </a:gradFill>
        </p:spPr>
        <p:txBody>
          <a:bodyPr anchor="b"/>
          <a:lstStyle>
            <a:lvl1pPr marL="0" indent="0">
              <a:spcBef>
                <a:spcPts val="300"/>
              </a:spcBef>
              <a:buClrTx/>
              <a:buSzTx/>
              <a:buFontTx/>
              <a:buNone/>
              <a:defRPr sz="1400">
                <a:solidFill>
                  <a:srgbClr val="FFFFFF"/>
                </a:solidFill>
              </a:defRPr>
            </a:lvl1pPr>
            <a:lvl2pPr marL="0" indent="457200">
              <a:spcBef>
                <a:spcPts val="300"/>
              </a:spcBef>
              <a:buClrTx/>
              <a:buSzTx/>
              <a:buFontTx/>
              <a:buNone/>
              <a:defRPr sz="1400">
                <a:solidFill>
                  <a:srgbClr val="FFFFFF"/>
                </a:solidFill>
              </a:defRPr>
            </a:lvl2pPr>
            <a:lvl3pPr marL="0" indent="914400">
              <a:spcBef>
                <a:spcPts val="300"/>
              </a:spcBef>
              <a:buClrTx/>
              <a:buSzTx/>
              <a:buFontTx/>
              <a:buNone/>
              <a:defRPr sz="1400">
                <a:solidFill>
                  <a:srgbClr val="FFFFFF"/>
                </a:solidFill>
              </a:defRPr>
            </a:lvl3pPr>
            <a:lvl4pPr marL="0" indent="1371600">
              <a:spcBef>
                <a:spcPts val="300"/>
              </a:spcBef>
              <a:buClrTx/>
              <a:buSzTx/>
              <a:buFontTx/>
              <a:buNone/>
              <a:defRPr sz="1400">
                <a:solidFill>
                  <a:srgbClr val="FFFFFF"/>
                </a:solidFill>
              </a:defRPr>
            </a:lvl4pPr>
            <a:lvl5pPr marL="0" indent="1828800">
              <a:spcBef>
                <a:spcPts val="300"/>
              </a:spcBef>
              <a:buClrTx/>
              <a:buSzTx/>
              <a:buFontTx/>
              <a:buNone/>
              <a:defRPr sz="1400">
                <a:solidFill>
                  <a:srgbClr val="FFFFFF"/>
                </a:solidFill>
              </a:defRPr>
            </a:lvl5pPr>
          </a:lstStyle>
          <a:p>
            <a:pPr/>
            <a:r>
              <a:t>Nível de Corpo Um</a:t>
            </a:r>
          </a:p>
          <a:p>
            <a:pPr lvl="1"/>
            <a:r>
              <a:t>Nível de Corpo Dois</a:t>
            </a:r>
          </a:p>
          <a:p>
            <a:pPr lvl="2"/>
            <a:r>
              <a:t>Nível de Corpo Três</a:t>
            </a:r>
          </a:p>
          <a:p>
            <a:pPr lvl="3"/>
            <a:r>
              <a:t>Nível de Corpo Quatro</a:t>
            </a:r>
          </a:p>
          <a:p>
            <a:pPr lvl="4"/>
            <a:r>
              <a:t>Nível de Corpo Cinco</a:t>
            </a:r>
          </a:p>
        </p:txBody>
      </p:sp>
      <p:sp>
        <p:nvSpPr>
          <p:cNvPr id="135" name="Número do Slid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Texto do Título"/>
          <p:cNvSpPr txBox="1"/>
          <p:nvPr>
            <p:ph type="title"/>
          </p:nvPr>
        </p:nvSpPr>
        <p:spPr>
          <a:xfrm>
            <a:off x="209033" y="204347"/>
            <a:ext cx="8754314" cy="968352"/>
          </a:xfrm>
          <a:prstGeom prst="rect">
            <a:avLst/>
          </a:prstGeom>
        </p:spPr>
        <p:txBody>
          <a:bodyPr/>
          <a:lstStyle/>
          <a:p>
            <a:pPr/>
            <a:r>
              <a:t>Texto do Título</a:t>
            </a:r>
          </a:p>
        </p:txBody>
      </p:sp>
      <p:sp>
        <p:nvSpPr>
          <p:cNvPr id="143" name="Nível de Corpo Um…"/>
          <p:cNvSpPr txBox="1"/>
          <p:nvPr>
            <p:ph type="body" idx="1"/>
          </p:nvPr>
        </p:nvSpPr>
        <p:spPr>
          <a:xfrm>
            <a:off x="209033" y="1299104"/>
            <a:ext cx="8754314" cy="3021510"/>
          </a:xfrm>
          <a:prstGeom prst="rect">
            <a:avLst/>
          </a:prstGeom>
        </p:spPr>
        <p:txBody>
          <a:bodyPr/>
          <a:lstStyle/>
          <a:p>
            <a:pPr/>
            <a:r>
              <a:t>Nível de Corpo Um</a:t>
            </a:r>
          </a:p>
          <a:p>
            <a:pPr lvl="1"/>
            <a:r>
              <a:t>Nível de Corpo Dois</a:t>
            </a:r>
          </a:p>
          <a:p>
            <a:pPr lvl="2"/>
            <a:r>
              <a:t>Nível de Corpo Três</a:t>
            </a:r>
          </a:p>
          <a:p>
            <a:pPr lvl="3"/>
            <a:r>
              <a:t>Nível de Corpo Quatro</a:t>
            </a:r>
          </a:p>
          <a:p>
            <a:pPr lvl="4"/>
            <a:r>
              <a:t>Nível de Corpo Cinco</a:t>
            </a:r>
          </a:p>
        </p:txBody>
      </p:sp>
      <p:sp>
        <p:nvSpPr>
          <p:cNvPr id="144" name="Número do Slid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Texto do Título"/>
          <p:cNvSpPr txBox="1"/>
          <p:nvPr>
            <p:ph type="title"/>
          </p:nvPr>
        </p:nvSpPr>
        <p:spPr>
          <a:xfrm>
            <a:off x="6884869" y="205978"/>
            <a:ext cx="2057401" cy="4173022"/>
          </a:xfrm>
          <a:prstGeom prst="rect">
            <a:avLst/>
          </a:prstGeom>
        </p:spPr>
        <p:txBody>
          <a:bodyPr/>
          <a:lstStyle/>
          <a:p>
            <a:pPr/>
            <a:r>
              <a:t>Texto do Título</a:t>
            </a:r>
          </a:p>
        </p:txBody>
      </p:sp>
      <p:sp>
        <p:nvSpPr>
          <p:cNvPr id="152" name="Nível de Corpo Um…"/>
          <p:cNvSpPr txBox="1"/>
          <p:nvPr>
            <p:ph type="body" idx="1"/>
          </p:nvPr>
        </p:nvSpPr>
        <p:spPr>
          <a:xfrm>
            <a:off x="209033" y="205978"/>
            <a:ext cx="6523437" cy="4173022"/>
          </a:xfrm>
          <a:prstGeom prst="rect">
            <a:avLst/>
          </a:prstGeom>
        </p:spPr>
        <p:txBody>
          <a:bodyPr/>
          <a:lstStyle/>
          <a:p>
            <a:pPr/>
            <a:r>
              <a:t>Nível de Corpo Um</a:t>
            </a:r>
          </a:p>
          <a:p>
            <a:pPr lvl="1"/>
            <a:r>
              <a:t>Nível de Corpo Dois</a:t>
            </a:r>
          </a:p>
          <a:p>
            <a:pPr lvl="2"/>
            <a:r>
              <a:t>Nível de Corpo Três</a:t>
            </a:r>
          </a:p>
          <a:p>
            <a:pPr lvl="3"/>
            <a:r>
              <a:t>Nível de Corpo Quatro</a:t>
            </a:r>
          </a:p>
          <a:p>
            <a:pPr lvl="4"/>
            <a:r>
              <a:t>Nível de Corpo Cinco</a:t>
            </a:r>
          </a:p>
        </p:txBody>
      </p:sp>
      <p:sp>
        <p:nvSpPr>
          <p:cNvPr id="153" name="Número do Slid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Slide White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o do Título"/>
          <p:cNvSpPr txBox="1"/>
          <p:nvPr>
            <p:ph type="title"/>
          </p:nvPr>
        </p:nvSpPr>
        <p:spPr>
          <a:xfrm>
            <a:off x="182479" y="270038"/>
            <a:ext cx="8810064" cy="2277044"/>
          </a:xfrm>
          <a:prstGeom prst="rect">
            <a:avLst/>
          </a:prstGeom>
        </p:spPr>
        <p:txBody>
          <a:bodyPr/>
          <a:lstStyle>
            <a:lvl1pPr algn="ctr">
              <a:defRPr sz="4400"/>
            </a:lvl1pPr>
          </a:lstStyle>
          <a:p>
            <a:pPr/>
            <a:r>
              <a:t>Texto do Título</a:t>
            </a:r>
          </a:p>
        </p:txBody>
      </p:sp>
      <p:sp>
        <p:nvSpPr>
          <p:cNvPr id="22" name="Nível de Corpo Um…"/>
          <p:cNvSpPr txBox="1"/>
          <p:nvPr>
            <p:ph type="body" sz="half" idx="1"/>
          </p:nvPr>
        </p:nvSpPr>
        <p:spPr>
          <a:xfrm>
            <a:off x="182479" y="2659179"/>
            <a:ext cx="8810064" cy="1445896"/>
          </a:xfrm>
          <a:prstGeom prst="rect">
            <a:avLst/>
          </a:prstGeom>
        </p:spPr>
        <p:txBody>
          <a:bodyPr/>
          <a:lstStyle>
            <a:lvl1pPr marL="0" indent="0" algn="ctr">
              <a:spcBef>
                <a:spcPts val="500"/>
              </a:spcBef>
              <a:buClrTx/>
              <a:buSzTx/>
              <a:buFontTx/>
              <a:buNone/>
              <a:defRPr sz="2400"/>
            </a:lvl1pPr>
            <a:lvl2pPr marL="0" indent="457200" algn="ctr">
              <a:spcBef>
                <a:spcPts val="500"/>
              </a:spcBef>
              <a:buClrTx/>
              <a:buSzTx/>
              <a:buFontTx/>
              <a:buNone/>
              <a:defRPr sz="2400"/>
            </a:lvl2pPr>
            <a:lvl3pPr marL="0" indent="914400" algn="ctr">
              <a:spcBef>
                <a:spcPts val="500"/>
              </a:spcBef>
              <a:buClrTx/>
              <a:buSzTx/>
              <a:buFontTx/>
              <a:buNone/>
              <a:defRPr sz="2400"/>
            </a:lvl3pPr>
            <a:lvl4pPr marL="0" indent="1371600" algn="ctr">
              <a:spcBef>
                <a:spcPts val="500"/>
              </a:spcBef>
              <a:buClrTx/>
              <a:buSzTx/>
              <a:buFontTx/>
              <a:buNone/>
              <a:defRPr sz="2400"/>
            </a:lvl4pPr>
            <a:lvl5pPr marL="0" indent="1828800" algn="ctr">
              <a:spcBef>
                <a:spcPts val="500"/>
              </a:spcBef>
              <a:buClrTx/>
              <a:buSzTx/>
              <a:buFontTx/>
              <a:buNone/>
              <a:defRPr sz="2400"/>
            </a:lvl5pPr>
          </a:lstStyle>
          <a:p>
            <a:pPr/>
            <a:r>
              <a:t>Nível de Corpo Um</a:t>
            </a:r>
          </a:p>
          <a:p>
            <a:pPr lvl="1"/>
            <a:r>
              <a:t>Nível de Corpo Dois</a:t>
            </a:r>
          </a:p>
          <a:p>
            <a:pPr lvl="2"/>
            <a:r>
              <a:t>Nível de Corpo Três</a:t>
            </a:r>
          </a:p>
          <a:p>
            <a:pPr lvl="3"/>
            <a:r>
              <a:t>Nível de Corpo Quatro</a:t>
            </a:r>
          </a:p>
          <a:p>
            <a:pPr lvl="4"/>
            <a:r>
              <a:t>Nível de Corpo Cinco</a:t>
            </a:r>
          </a:p>
        </p:txBody>
      </p:sp>
      <p:pic>
        <p:nvPicPr>
          <p:cNvPr id="23" name="Picture 8" descr="Picture 8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4510087"/>
            <a:ext cx="9144000" cy="633414"/>
          </a:xfrm>
          <a:prstGeom prst="rect">
            <a:avLst/>
          </a:prstGeom>
          <a:ln w="12700">
            <a:miter lim="400000"/>
          </a:ln>
        </p:spPr>
      </p:pic>
      <p:sp>
        <p:nvSpPr>
          <p:cNvPr id="24" name="Número do Slid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exto do Título"/>
          <p:cNvSpPr txBox="1"/>
          <p:nvPr>
            <p:ph type="title"/>
          </p:nvPr>
        </p:nvSpPr>
        <p:spPr>
          <a:xfrm>
            <a:off x="209033" y="204347"/>
            <a:ext cx="8754314" cy="968352"/>
          </a:xfrm>
          <a:prstGeom prst="rect">
            <a:avLst/>
          </a:prstGeom>
        </p:spPr>
        <p:txBody>
          <a:bodyPr/>
          <a:lstStyle/>
          <a:p>
            <a:pPr/>
            <a:r>
              <a:t>Texto do Título</a:t>
            </a:r>
          </a:p>
        </p:txBody>
      </p:sp>
      <p:sp>
        <p:nvSpPr>
          <p:cNvPr id="32" name="Nível de Corpo Um…"/>
          <p:cNvSpPr txBox="1"/>
          <p:nvPr>
            <p:ph type="body" idx="1"/>
          </p:nvPr>
        </p:nvSpPr>
        <p:spPr>
          <a:xfrm>
            <a:off x="209033" y="1299104"/>
            <a:ext cx="8754314" cy="3021510"/>
          </a:xfrm>
          <a:prstGeom prst="rect">
            <a:avLst/>
          </a:prstGeom>
        </p:spPr>
        <p:txBody>
          <a:bodyPr/>
          <a:lstStyle/>
          <a:p>
            <a:pPr/>
            <a:r>
              <a:t>Nível de Corpo Um</a:t>
            </a:r>
          </a:p>
          <a:p>
            <a:pPr lvl="1"/>
            <a:r>
              <a:t>Nível de Corpo Dois</a:t>
            </a:r>
          </a:p>
          <a:p>
            <a:pPr lvl="2"/>
            <a:r>
              <a:t>Nível de Corpo Três</a:t>
            </a:r>
          </a:p>
          <a:p>
            <a:pPr lvl="3"/>
            <a:r>
              <a:t>Nível de Corpo Quatro</a:t>
            </a:r>
          </a:p>
          <a:p>
            <a:pPr lvl="4"/>
            <a:r>
              <a:t>Nível de Corpo Cinco</a:t>
            </a:r>
          </a:p>
        </p:txBody>
      </p:sp>
      <p:sp>
        <p:nvSpPr>
          <p:cNvPr id="33" name="Número do Slid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and Content - No Footer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Texto do Título"/>
          <p:cNvSpPr txBox="1"/>
          <p:nvPr>
            <p:ph type="title"/>
          </p:nvPr>
        </p:nvSpPr>
        <p:spPr>
          <a:xfrm>
            <a:off x="209033" y="204347"/>
            <a:ext cx="8754314" cy="968352"/>
          </a:xfrm>
          <a:prstGeom prst="rect">
            <a:avLst/>
          </a:prstGeom>
        </p:spPr>
        <p:txBody>
          <a:bodyPr/>
          <a:lstStyle/>
          <a:p>
            <a:pPr/>
            <a:r>
              <a:t>Texto do Título</a:t>
            </a:r>
          </a:p>
        </p:txBody>
      </p:sp>
      <p:sp>
        <p:nvSpPr>
          <p:cNvPr id="41" name="Nível de Corpo Um…"/>
          <p:cNvSpPr txBox="1"/>
          <p:nvPr>
            <p:ph type="body" idx="1"/>
          </p:nvPr>
        </p:nvSpPr>
        <p:spPr>
          <a:xfrm>
            <a:off x="209033" y="1299104"/>
            <a:ext cx="8754314" cy="3021510"/>
          </a:xfrm>
          <a:prstGeom prst="rect">
            <a:avLst/>
          </a:prstGeom>
        </p:spPr>
        <p:txBody>
          <a:bodyPr/>
          <a:lstStyle/>
          <a:p>
            <a:pPr/>
            <a:r>
              <a:t>Nível de Corpo Um</a:t>
            </a:r>
          </a:p>
          <a:p>
            <a:pPr lvl="1"/>
            <a:r>
              <a:t>Nível de Corpo Dois</a:t>
            </a:r>
          </a:p>
          <a:p>
            <a:pPr lvl="2"/>
            <a:r>
              <a:t>Nível de Corpo Três</a:t>
            </a:r>
          </a:p>
          <a:p>
            <a:pPr lvl="3"/>
            <a:r>
              <a:t>Nível de Corpo Quatro</a:t>
            </a:r>
          </a:p>
          <a:p>
            <a:pPr lvl="4"/>
            <a:r>
              <a:t>Nível de Corpo Cinco</a:t>
            </a:r>
          </a:p>
        </p:txBody>
      </p:sp>
      <p:sp>
        <p:nvSpPr>
          <p:cNvPr id="42" name="Número do Slide"/>
          <p:cNvSpPr txBox="1"/>
          <p:nvPr>
            <p:ph type="sldNum" sz="quarter" idx="2"/>
          </p:nvPr>
        </p:nvSpPr>
        <p:spPr>
          <a:xfrm>
            <a:off x="6553200" y="4767262"/>
            <a:ext cx="2133600" cy="279401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Slide with Image"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Picture Placeholder 7"/>
          <p:cNvSpPr/>
          <p:nvPr>
            <p:ph type="pic" idx="13"/>
          </p:nvPr>
        </p:nvSpPr>
        <p:spPr>
          <a:xfrm>
            <a:off x="0" y="0"/>
            <a:ext cx="9144000" cy="4510088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50" name="Texto do Título"/>
          <p:cNvSpPr txBox="1"/>
          <p:nvPr>
            <p:ph type="title"/>
          </p:nvPr>
        </p:nvSpPr>
        <p:spPr>
          <a:xfrm>
            <a:off x="182479" y="488987"/>
            <a:ext cx="8810064" cy="2058093"/>
          </a:xfrm>
          <a:prstGeom prst="rect">
            <a:avLst/>
          </a:prstGeom>
        </p:spPr>
        <p:txBody>
          <a:bodyPr/>
          <a:lstStyle>
            <a:lvl1pPr algn="ctr">
              <a:defRPr sz="4400">
                <a:solidFill>
                  <a:srgbClr val="FFFFFF"/>
                </a:solidFill>
              </a:defRPr>
            </a:lvl1pPr>
          </a:lstStyle>
          <a:p>
            <a:pPr/>
            <a:r>
              <a:t>Texto do Título</a:t>
            </a:r>
          </a:p>
        </p:txBody>
      </p:sp>
      <p:sp>
        <p:nvSpPr>
          <p:cNvPr id="51" name="Nível de Corpo Um…"/>
          <p:cNvSpPr txBox="1"/>
          <p:nvPr>
            <p:ph type="body" sz="half" idx="1"/>
          </p:nvPr>
        </p:nvSpPr>
        <p:spPr>
          <a:xfrm>
            <a:off x="182479" y="2659179"/>
            <a:ext cx="8810064" cy="1445896"/>
          </a:xfrm>
          <a:prstGeom prst="rect">
            <a:avLst/>
          </a:prstGeom>
        </p:spPr>
        <p:txBody>
          <a:bodyPr/>
          <a:lstStyle>
            <a:lvl1pPr marL="0" indent="0" algn="ctr">
              <a:spcBef>
                <a:spcPts val="500"/>
              </a:spcBef>
              <a:buClrTx/>
              <a:buSzTx/>
              <a:buFontTx/>
              <a:buNone/>
              <a:defRPr sz="2400">
                <a:solidFill>
                  <a:schemeClr val="accent3"/>
                </a:solidFill>
              </a:defRPr>
            </a:lvl1pPr>
            <a:lvl2pPr marL="0" indent="457200" algn="ctr">
              <a:spcBef>
                <a:spcPts val="500"/>
              </a:spcBef>
              <a:buClrTx/>
              <a:buSzTx/>
              <a:buFontTx/>
              <a:buNone/>
              <a:defRPr sz="2400">
                <a:solidFill>
                  <a:schemeClr val="accent3"/>
                </a:solidFill>
              </a:defRPr>
            </a:lvl2pPr>
            <a:lvl3pPr marL="0" indent="914400" algn="ctr">
              <a:spcBef>
                <a:spcPts val="500"/>
              </a:spcBef>
              <a:buClrTx/>
              <a:buSzTx/>
              <a:buFontTx/>
              <a:buNone/>
              <a:defRPr sz="2400">
                <a:solidFill>
                  <a:schemeClr val="accent3"/>
                </a:solidFill>
              </a:defRPr>
            </a:lvl3pPr>
            <a:lvl4pPr marL="0" indent="1371600" algn="ctr">
              <a:spcBef>
                <a:spcPts val="500"/>
              </a:spcBef>
              <a:buClrTx/>
              <a:buSzTx/>
              <a:buFontTx/>
              <a:buNone/>
              <a:defRPr sz="2400">
                <a:solidFill>
                  <a:schemeClr val="accent3"/>
                </a:solidFill>
              </a:defRPr>
            </a:lvl4pPr>
            <a:lvl5pPr marL="0" indent="1828800" algn="ctr">
              <a:spcBef>
                <a:spcPts val="500"/>
              </a:spcBef>
              <a:buClrTx/>
              <a:buSzTx/>
              <a:buFontTx/>
              <a:buNone/>
              <a:defRPr sz="2400">
                <a:solidFill>
                  <a:schemeClr val="accent3"/>
                </a:solidFill>
              </a:defRPr>
            </a:lvl5pPr>
          </a:lstStyle>
          <a:p>
            <a:pPr/>
            <a:r>
              <a:t>Nível de Corpo Um</a:t>
            </a:r>
          </a:p>
          <a:p>
            <a:pPr lvl="1"/>
            <a:r>
              <a:t>Nível de Corpo Dois</a:t>
            </a:r>
          </a:p>
          <a:p>
            <a:pPr lvl="2"/>
            <a:r>
              <a:t>Nível de Corpo Três</a:t>
            </a:r>
          </a:p>
          <a:p>
            <a:pPr lvl="3"/>
            <a:r>
              <a:t>Nível de Corpo Quatro</a:t>
            </a:r>
          </a:p>
          <a:p>
            <a:pPr lvl="4"/>
            <a:r>
              <a:t>Nível de Corpo Cinco</a:t>
            </a:r>
          </a:p>
        </p:txBody>
      </p:sp>
      <p:sp>
        <p:nvSpPr>
          <p:cNvPr id="52" name="Número do Slide"/>
          <p:cNvSpPr txBox="1"/>
          <p:nvPr>
            <p:ph type="sldNum" sz="quarter" idx="2"/>
          </p:nvPr>
        </p:nvSpPr>
        <p:spPr>
          <a:xfrm>
            <a:off x="6553200" y="4767262"/>
            <a:ext cx="2133600" cy="279401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Texto do Título"/>
          <p:cNvSpPr txBox="1"/>
          <p:nvPr>
            <p:ph type="title"/>
          </p:nvPr>
        </p:nvSpPr>
        <p:spPr>
          <a:xfrm>
            <a:off x="209033" y="2130362"/>
            <a:ext cx="8695920" cy="1021556"/>
          </a:xfrm>
          <a:prstGeom prst="rect">
            <a:avLst/>
          </a:prstGeom>
        </p:spPr>
        <p:txBody>
          <a:bodyPr anchor="t"/>
          <a:lstStyle>
            <a:lvl1pPr>
              <a:defRPr cap="all" sz="4000"/>
            </a:lvl1pPr>
          </a:lstStyle>
          <a:p>
            <a:pPr/>
            <a:r>
              <a:t>Texto do Título</a:t>
            </a:r>
          </a:p>
        </p:txBody>
      </p:sp>
      <p:sp>
        <p:nvSpPr>
          <p:cNvPr id="60" name="Nível de Corpo Um…"/>
          <p:cNvSpPr txBox="1"/>
          <p:nvPr>
            <p:ph type="body" sz="half" idx="1"/>
          </p:nvPr>
        </p:nvSpPr>
        <p:spPr>
          <a:xfrm>
            <a:off x="209033" y="924939"/>
            <a:ext cx="8695920" cy="1125142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400"/>
              </a:spcBef>
              <a:buClrTx/>
              <a:buSzTx/>
              <a:buFontTx/>
              <a:buNone/>
              <a:defRPr sz="2000"/>
            </a:lvl1pPr>
            <a:lvl2pPr marL="0" indent="457200">
              <a:spcBef>
                <a:spcPts val="400"/>
              </a:spcBef>
              <a:buClrTx/>
              <a:buSzTx/>
              <a:buFontTx/>
              <a:buNone/>
              <a:defRPr sz="2000"/>
            </a:lvl2pPr>
            <a:lvl3pPr marL="0" indent="914400">
              <a:spcBef>
                <a:spcPts val="400"/>
              </a:spcBef>
              <a:buClrTx/>
              <a:buSzTx/>
              <a:buFontTx/>
              <a:buNone/>
              <a:defRPr sz="2000"/>
            </a:lvl3pPr>
            <a:lvl4pPr marL="0" indent="1371600">
              <a:spcBef>
                <a:spcPts val="400"/>
              </a:spcBef>
              <a:buClrTx/>
              <a:buSzTx/>
              <a:buFontTx/>
              <a:buNone/>
              <a:defRPr sz="2000"/>
            </a:lvl4pPr>
            <a:lvl5pPr marL="0" indent="1828800">
              <a:spcBef>
                <a:spcPts val="400"/>
              </a:spcBef>
              <a:buClrTx/>
              <a:buSzTx/>
              <a:buFontTx/>
              <a:buNone/>
              <a:defRPr sz="2000"/>
            </a:lvl5pPr>
          </a:lstStyle>
          <a:p>
            <a:pPr/>
            <a:r>
              <a:t>Nível de Corpo Um</a:t>
            </a:r>
          </a:p>
          <a:p>
            <a:pPr lvl="1"/>
            <a:r>
              <a:t>Nível de Corpo Dois</a:t>
            </a:r>
          </a:p>
          <a:p>
            <a:pPr lvl="2"/>
            <a:r>
              <a:t>Nível de Corpo Três</a:t>
            </a:r>
          </a:p>
          <a:p>
            <a:pPr lvl="3"/>
            <a:r>
              <a:t>Nível de Corpo Quatro</a:t>
            </a:r>
          </a:p>
          <a:p>
            <a:pPr lvl="4"/>
            <a:r>
              <a:t>Nível de Corpo Cinco</a:t>
            </a:r>
          </a:p>
        </p:txBody>
      </p:sp>
      <p:sp>
        <p:nvSpPr>
          <p:cNvPr id="61" name="Número do Slid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Texto do Título"/>
          <p:cNvSpPr txBox="1"/>
          <p:nvPr>
            <p:ph type="title"/>
          </p:nvPr>
        </p:nvSpPr>
        <p:spPr>
          <a:xfrm>
            <a:off x="209033" y="204347"/>
            <a:ext cx="8754314" cy="968352"/>
          </a:xfrm>
          <a:prstGeom prst="rect">
            <a:avLst/>
          </a:prstGeom>
        </p:spPr>
        <p:txBody>
          <a:bodyPr/>
          <a:lstStyle/>
          <a:p>
            <a:pPr/>
            <a:r>
              <a:t>Texto do Título</a:t>
            </a:r>
          </a:p>
        </p:txBody>
      </p:sp>
      <p:sp>
        <p:nvSpPr>
          <p:cNvPr id="69" name="Nível de Corpo Um…"/>
          <p:cNvSpPr txBox="1"/>
          <p:nvPr>
            <p:ph type="body" sz="half" idx="1"/>
          </p:nvPr>
        </p:nvSpPr>
        <p:spPr>
          <a:xfrm>
            <a:off x="209033" y="1299600"/>
            <a:ext cx="4286767" cy="3087196"/>
          </a:xfrm>
          <a:prstGeom prst="rect">
            <a:avLst/>
          </a:prstGeom>
        </p:spPr>
        <p:txBody>
          <a:bodyPr/>
          <a:lstStyle/>
          <a:p>
            <a:pPr/>
            <a:r>
              <a:t>Nível de Corpo Um</a:t>
            </a:r>
          </a:p>
          <a:p>
            <a:pPr lvl="1"/>
            <a:r>
              <a:t>Nível de Corpo Dois</a:t>
            </a:r>
          </a:p>
          <a:p>
            <a:pPr lvl="2"/>
            <a:r>
              <a:t>Nível de Corpo Três</a:t>
            </a:r>
          </a:p>
          <a:p>
            <a:pPr lvl="3"/>
            <a:r>
              <a:t>Nível de Corpo Quatro</a:t>
            </a:r>
          </a:p>
          <a:p>
            <a:pPr lvl="4"/>
            <a:r>
              <a:t>Nível de Corpo Cinco</a:t>
            </a:r>
          </a:p>
        </p:txBody>
      </p:sp>
      <p:sp>
        <p:nvSpPr>
          <p:cNvPr id="70" name="Número do Slid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ext and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Picture Placeholder 10"/>
          <p:cNvSpPr/>
          <p:nvPr>
            <p:ph type="pic" idx="13"/>
          </p:nvPr>
        </p:nvSpPr>
        <p:spPr>
          <a:xfrm>
            <a:off x="4598458" y="7299"/>
            <a:ext cx="4545542" cy="4503738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78" name="Texto do Título"/>
          <p:cNvSpPr txBox="1"/>
          <p:nvPr>
            <p:ph type="title"/>
          </p:nvPr>
        </p:nvSpPr>
        <p:spPr>
          <a:xfrm>
            <a:off x="209033" y="204347"/>
            <a:ext cx="4221552" cy="968352"/>
          </a:xfrm>
          <a:prstGeom prst="rect">
            <a:avLst/>
          </a:prstGeom>
        </p:spPr>
        <p:txBody>
          <a:bodyPr/>
          <a:lstStyle/>
          <a:p>
            <a:pPr/>
            <a:r>
              <a:t>Texto do Título</a:t>
            </a:r>
          </a:p>
        </p:txBody>
      </p:sp>
      <p:sp>
        <p:nvSpPr>
          <p:cNvPr id="79" name="Nível de Corpo Um…"/>
          <p:cNvSpPr txBox="1"/>
          <p:nvPr>
            <p:ph type="body" sz="half" idx="1"/>
          </p:nvPr>
        </p:nvSpPr>
        <p:spPr>
          <a:xfrm>
            <a:off x="209033" y="1299600"/>
            <a:ext cx="4221552" cy="3028808"/>
          </a:xfrm>
          <a:prstGeom prst="rect">
            <a:avLst/>
          </a:prstGeom>
        </p:spPr>
        <p:txBody>
          <a:bodyPr/>
          <a:lstStyle>
            <a:lvl1pPr>
              <a:spcBef>
                <a:spcPts val="500"/>
              </a:spcBef>
              <a:defRPr sz="2400"/>
            </a:lvl1pPr>
            <a:lvl2pPr marL="800100" indent="-342900">
              <a:spcBef>
                <a:spcPts val="500"/>
              </a:spcBef>
              <a:defRPr sz="2400"/>
            </a:lvl2pPr>
            <a:lvl3pPr marL="1219200" indent="-304800">
              <a:spcBef>
                <a:spcPts val="500"/>
              </a:spcBef>
              <a:defRPr sz="2400"/>
            </a:lvl3pPr>
            <a:lvl4pPr marL="1714500" indent="-342900">
              <a:spcBef>
                <a:spcPts val="500"/>
              </a:spcBef>
              <a:defRPr sz="2400"/>
            </a:lvl4pPr>
            <a:lvl5pPr marL="2171700" indent="-342900">
              <a:spcBef>
                <a:spcPts val="500"/>
              </a:spcBef>
              <a:defRPr sz="2400"/>
            </a:lvl5pPr>
          </a:lstStyle>
          <a:p>
            <a:pPr/>
            <a:r>
              <a:t>Nível de Corpo Um</a:t>
            </a:r>
          </a:p>
          <a:p>
            <a:pPr lvl="1"/>
            <a:r>
              <a:t>Nível de Corpo Dois</a:t>
            </a:r>
          </a:p>
          <a:p>
            <a:pPr lvl="2"/>
            <a:r>
              <a:t>Nível de Corpo Três</a:t>
            </a:r>
          </a:p>
          <a:p>
            <a:pPr lvl="3"/>
            <a:r>
              <a:t>Nível de Corpo Quatro</a:t>
            </a:r>
          </a:p>
          <a:p>
            <a:pPr lvl="4"/>
            <a:r>
              <a:t>Nível de Corpo Cinco</a:t>
            </a:r>
          </a:p>
        </p:txBody>
      </p:sp>
      <p:sp>
        <p:nvSpPr>
          <p:cNvPr id="80" name="Número do Slid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ext and Dark Backgrou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Picture Placeholder 10"/>
          <p:cNvSpPr/>
          <p:nvPr>
            <p:ph type="pic" idx="13"/>
          </p:nvPr>
        </p:nvSpPr>
        <p:spPr>
          <a:xfrm>
            <a:off x="0" y="7299"/>
            <a:ext cx="9144000" cy="4503738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88" name="Texto do Título"/>
          <p:cNvSpPr txBox="1"/>
          <p:nvPr>
            <p:ph type="title"/>
          </p:nvPr>
        </p:nvSpPr>
        <p:spPr>
          <a:xfrm>
            <a:off x="209033" y="204347"/>
            <a:ext cx="5206930" cy="968352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/>
            <a:r>
              <a:t>Texto do Título</a:t>
            </a:r>
          </a:p>
        </p:txBody>
      </p:sp>
      <p:sp>
        <p:nvSpPr>
          <p:cNvPr id="89" name="Nível de Corpo Um…"/>
          <p:cNvSpPr txBox="1"/>
          <p:nvPr>
            <p:ph type="body" sz="half" idx="1"/>
          </p:nvPr>
        </p:nvSpPr>
        <p:spPr>
          <a:xfrm>
            <a:off x="209033" y="1299600"/>
            <a:ext cx="4112059" cy="3028808"/>
          </a:xfrm>
          <a:prstGeom prst="rect">
            <a:avLst/>
          </a:prstGeom>
        </p:spPr>
        <p:txBody>
          <a:bodyPr/>
          <a:lstStyle>
            <a:lvl1pPr>
              <a:spcBef>
                <a:spcPts val="500"/>
              </a:spcBef>
              <a:buClr>
                <a:schemeClr val="accent3"/>
              </a:buClr>
              <a:defRPr sz="2400">
                <a:solidFill>
                  <a:srgbClr val="FFFFFF"/>
                </a:solidFill>
              </a:defRPr>
            </a:lvl1pPr>
            <a:lvl2pPr marL="800100" indent="-342900">
              <a:spcBef>
                <a:spcPts val="500"/>
              </a:spcBef>
              <a:buClr>
                <a:schemeClr val="accent3"/>
              </a:buClr>
              <a:defRPr sz="2400">
                <a:solidFill>
                  <a:srgbClr val="FFFFFF"/>
                </a:solidFill>
              </a:defRPr>
            </a:lvl2pPr>
            <a:lvl3pPr marL="1219200" indent="-304800">
              <a:spcBef>
                <a:spcPts val="500"/>
              </a:spcBef>
              <a:buClr>
                <a:schemeClr val="accent3"/>
              </a:buClr>
              <a:defRPr sz="2400">
                <a:solidFill>
                  <a:srgbClr val="FFFFFF"/>
                </a:solidFill>
              </a:defRPr>
            </a:lvl3pPr>
            <a:lvl4pPr marL="1714500" indent="-342900">
              <a:spcBef>
                <a:spcPts val="500"/>
              </a:spcBef>
              <a:buClr>
                <a:schemeClr val="accent3"/>
              </a:buClr>
              <a:defRPr sz="2400">
                <a:solidFill>
                  <a:srgbClr val="FFFFFF"/>
                </a:solidFill>
              </a:defRPr>
            </a:lvl4pPr>
            <a:lvl5pPr marL="2171700" indent="-342900">
              <a:spcBef>
                <a:spcPts val="500"/>
              </a:spcBef>
              <a:buClr>
                <a:schemeClr val="accent3"/>
              </a:buClr>
              <a:defRPr sz="2400">
                <a:solidFill>
                  <a:srgbClr val="FFFFFF"/>
                </a:solidFill>
              </a:defRPr>
            </a:lvl5pPr>
          </a:lstStyle>
          <a:p>
            <a:pPr/>
            <a:r>
              <a:t>Nível de Corpo Um</a:t>
            </a:r>
          </a:p>
          <a:p>
            <a:pPr lvl="1"/>
            <a:r>
              <a:t>Nível de Corpo Dois</a:t>
            </a:r>
          </a:p>
          <a:p>
            <a:pPr lvl="2"/>
            <a:r>
              <a:t>Nível de Corpo Três</a:t>
            </a:r>
          </a:p>
          <a:p>
            <a:pPr lvl="3"/>
            <a:r>
              <a:t>Nível de Corpo Quatro</a:t>
            </a:r>
          </a:p>
          <a:p>
            <a:pPr lvl="4"/>
            <a:r>
              <a:t>Nível de Corpo Cinco</a:t>
            </a:r>
          </a:p>
        </p:txBody>
      </p:sp>
      <p:sp>
        <p:nvSpPr>
          <p:cNvPr id="90" name="Número do Slid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png"/><Relationship Id="rId3" Type="http://schemas.openxmlformats.org/officeDocument/2006/relationships/slideLayout" Target="../slideLayouts/slideLayout1.xml"/><Relationship Id="rId4" Type="http://schemas.openxmlformats.org/officeDocument/2006/relationships/slideLayout" Target="../slideLayouts/slideLayout2.xml"/><Relationship Id="rId5" Type="http://schemas.openxmlformats.org/officeDocument/2006/relationships/slideLayout" Target="../slideLayouts/slideLayout3.xml"/><Relationship Id="rId6" Type="http://schemas.openxmlformats.org/officeDocument/2006/relationships/slideLayout" Target="../slideLayouts/slideLayout4.xml"/><Relationship Id="rId7" Type="http://schemas.openxmlformats.org/officeDocument/2006/relationships/slideLayout" Target="../slideLayouts/slideLayout5.xml"/><Relationship Id="rId8" Type="http://schemas.openxmlformats.org/officeDocument/2006/relationships/slideLayout" Target="../slideLayouts/slideLayout6.xml"/><Relationship Id="rId9" Type="http://schemas.openxmlformats.org/officeDocument/2006/relationships/slideLayout" Target="../slideLayouts/slideLayout7.xml"/><Relationship Id="rId10" Type="http://schemas.openxmlformats.org/officeDocument/2006/relationships/slideLayout" Target="../slideLayouts/slideLayout8.xml"/><Relationship Id="rId11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2.xml"/><Relationship Id="rId15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14.xml"/><Relationship Id="rId17" Type="http://schemas.openxmlformats.org/officeDocument/2006/relationships/slideLayout" Target="../slideLayouts/slideLayout15.xml"/><Relationship Id="rId18" Type="http://schemas.openxmlformats.org/officeDocument/2006/relationships/slideLayout" Target="../slideLayouts/slideLayout16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 do Título"/>
          <p:cNvSpPr txBox="1"/>
          <p:nvPr>
            <p:ph type="title"/>
          </p:nvPr>
        </p:nvSpPr>
        <p:spPr>
          <a:xfrm>
            <a:off x="457200" y="0"/>
            <a:ext cx="8229600" cy="106322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b">
            <a:normAutofit fontScale="100000" lnSpcReduction="0"/>
          </a:bodyPr>
          <a:lstStyle/>
          <a:p>
            <a:pPr/>
            <a:r>
              <a:t>Texto do Título</a:t>
            </a:r>
          </a:p>
        </p:txBody>
      </p:sp>
      <p:sp>
        <p:nvSpPr>
          <p:cNvPr id="3" name="Nível de Corpo Um…"/>
          <p:cNvSpPr txBox="1"/>
          <p:nvPr>
            <p:ph type="body" idx="1"/>
          </p:nvPr>
        </p:nvSpPr>
        <p:spPr>
          <a:xfrm>
            <a:off x="457200" y="1200150"/>
            <a:ext cx="8229600" cy="39433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normAutofit fontScale="100000" lnSpcReduction="0"/>
          </a:bodyPr>
          <a:lstStyle/>
          <a:p>
            <a:pPr/>
            <a:r>
              <a:t>Nível de Corpo Um</a:t>
            </a:r>
          </a:p>
          <a:p>
            <a:pPr lvl="1"/>
            <a:r>
              <a:t>Nível de Corpo Dois</a:t>
            </a:r>
          </a:p>
          <a:p>
            <a:pPr lvl="2"/>
            <a:r>
              <a:t>Nível de Corpo Três</a:t>
            </a:r>
          </a:p>
          <a:p>
            <a:pPr lvl="3"/>
            <a:r>
              <a:t>Nível de Corpo Quatro</a:t>
            </a:r>
          </a:p>
          <a:p>
            <a:pPr lvl="4"/>
            <a:r>
              <a:t>Nível de Corpo Cinco</a:t>
            </a:r>
          </a:p>
        </p:txBody>
      </p:sp>
      <p:sp>
        <p:nvSpPr>
          <p:cNvPr id="4" name="Número do Slide"/>
          <p:cNvSpPr txBox="1"/>
          <p:nvPr>
            <p:ph type="sldNum" sz="quarter" idx="2"/>
          </p:nvPr>
        </p:nvSpPr>
        <p:spPr>
          <a:xfrm>
            <a:off x="861304" y="4854838"/>
            <a:ext cx="139837" cy="127001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>
            <a:spAutoFit/>
          </a:bodyPr>
          <a:lstStyle>
            <a:lvl1pPr>
              <a:defRPr sz="900">
                <a:solidFill>
                  <a:srgbClr val="808080"/>
                </a:solidFill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0" r:id="rId14"/>
    <p:sldLayoutId id="2147483661" r:id="rId15"/>
    <p:sldLayoutId id="2147483662" r:id="rId16"/>
    <p:sldLayoutId id="2147483663" r:id="rId17"/>
    <p:sldLayoutId id="2147483664" r:id="rId18"/>
  </p:sldLayoutIdLst>
  <p:transition xmlns:p14="http://schemas.microsoft.com/office/powerpoint/2010/main" spd="med" advClick="1"/>
  <p:txStyles>
    <p:titleStyle>
      <a:lvl1pPr marL="0" marR="0" indent="0" algn="l" defTabSz="4572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3600" u="none">
          <a:ln>
            <a:noFill/>
          </a:ln>
          <a:solidFill>
            <a:schemeClr val="accent1"/>
          </a:solidFill>
          <a:uFillTx/>
          <a:latin typeface="+mn-lt"/>
          <a:ea typeface="+mn-ea"/>
          <a:cs typeface="+mn-cs"/>
          <a:sym typeface="Arial"/>
        </a:defRPr>
      </a:lvl1pPr>
      <a:lvl2pPr marL="0" marR="0" indent="0" algn="l" defTabSz="4572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3600" u="none">
          <a:ln>
            <a:noFill/>
          </a:ln>
          <a:solidFill>
            <a:schemeClr val="accent1"/>
          </a:solidFill>
          <a:uFillTx/>
          <a:latin typeface="+mn-lt"/>
          <a:ea typeface="+mn-ea"/>
          <a:cs typeface="+mn-cs"/>
          <a:sym typeface="Arial"/>
        </a:defRPr>
      </a:lvl2pPr>
      <a:lvl3pPr marL="0" marR="0" indent="0" algn="l" defTabSz="4572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3600" u="none">
          <a:ln>
            <a:noFill/>
          </a:ln>
          <a:solidFill>
            <a:schemeClr val="accent1"/>
          </a:solidFill>
          <a:uFillTx/>
          <a:latin typeface="+mn-lt"/>
          <a:ea typeface="+mn-ea"/>
          <a:cs typeface="+mn-cs"/>
          <a:sym typeface="Arial"/>
        </a:defRPr>
      </a:lvl3pPr>
      <a:lvl4pPr marL="0" marR="0" indent="0" algn="l" defTabSz="4572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3600" u="none">
          <a:ln>
            <a:noFill/>
          </a:ln>
          <a:solidFill>
            <a:schemeClr val="accent1"/>
          </a:solidFill>
          <a:uFillTx/>
          <a:latin typeface="+mn-lt"/>
          <a:ea typeface="+mn-ea"/>
          <a:cs typeface="+mn-cs"/>
          <a:sym typeface="Arial"/>
        </a:defRPr>
      </a:lvl4pPr>
      <a:lvl5pPr marL="0" marR="0" indent="0" algn="l" defTabSz="4572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3600" u="none">
          <a:ln>
            <a:noFill/>
          </a:ln>
          <a:solidFill>
            <a:schemeClr val="accent1"/>
          </a:solidFill>
          <a:uFillTx/>
          <a:latin typeface="+mn-lt"/>
          <a:ea typeface="+mn-ea"/>
          <a:cs typeface="+mn-cs"/>
          <a:sym typeface="Arial"/>
        </a:defRPr>
      </a:lvl5pPr>
      <a:lvl6pPr marL="0" marR="0" indent="0" algn="l" defTabSz="4572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3600" u="none">
          <a:ln>
            <a:noFill/>
          </a:ln>
          <a:solidFill>
            <a:schemeClr val="accent1"/>
          </a:solidFill>
          <a:uFillTx/>
          <a:latin typeface="+mn-lt"/>
          <a:ea typeface="+mn-ea"/>
          <a:cs typeface="+mn-cs"/>
          <a:sym typeface="Arial"/>
        </a:defRPr>
      </a:lvl6pPr>
      <a:lvl7pPr marL="0" marR="0" indent="0" algn="l" defTabSz="4572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3600" u="none">
          <a:ln>
            <a:noFill/>
          </a:ln>
          <a:solidFill>
            <a:schemeClr val="accent1"/>
          </a:solidFill>
          <a:uFillTx/>
          <a:latin typeface="+mn-lt"/>
          <a:ea typeface="+mn-ea"/>
          <a:cs typeface="+mn-cs"/>
          <a:sym typeface="Arial"/>
        </a:defRPr>
      </a:lvl7pPr>
      <a:lvl8pPr marL="0" marR="0" indent="0" algn="l" defTabSz="4572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3600" u="none">
          <a:ln>
            <a:noFill/>
          </a:ln>
          <a:solidFill>
            <a:schemeClr val="accent1"/>
          </a:solidFill>
          <a:uFillTx/>
          <a:latin typeface="+mn-lt"/>
          <a:ea typeface="+mn-ea"/>
          <a:cs typeface="+mn-cs"/>
          <a:sym typeface="Arial"/>
        </a:defRPr>
      </a:lvl8pPr>
      <a:lvl9pPr marL="0" marR="0" indent="0" algn="l" defTabSz="4572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3600" u="none">
          <a:ln>
            <a:noFill/>
          </a:ln>
          <a:solidFill>
            <a:schemeClr val="accent1"/>
          </a:solidFill>
          <a:uFillTx/>
          <a:latin typeface="+mn-lt"/>
          <a:ea typeface="+mn-ea"/>
          <a:cs typeface="+mn-cs"/>
          <a:sym typeface="Arial"/>
        </a:defRPr>
      </a:lvl9pPr>
    </p:titleStyle>
    <p:bodyStyle>
      <a:lvl1pPr marL="342900" marR="0" indent="-342900" algn="l" defTabSz="457200" rtl="0" latinLnBrk="0">
        <a:lnSpc>
          <a:spcPct val="100000"/>
        </a:lnSpc>
        <a:spcBef>
          <a:spcPts val="600"/>
        </a:spcBef>
        <a:spcAft>
          <a:spcPts val="0"/>
        </a:spcAft>
        <a:buClr>
          <a:schemeClr val="accent1"/>
        </a:buClr>
        <a:buSzPct val="100000"/>
        <a:buFont typeface="Arial"/>
        <a:buChar char="•"/>
        <a:tabLst/>
        <a:defRPr b="0" baseline="0" cap="none" i="0" spc="0" strike="noStrike" sz="28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Arial"/>
        </a:defRPr>
      </a:lvl1pPr>
      <a:lvl2pPr marL="790575" marR="0" indent="-333375" algn="l" defTabSz="457200" rtl="0" latinLnBrk="0">
        <a:lnSpc>
          <a:spcPct val="100000"/>
        </a:lnSpc>
        <a:spcBef>
          <a:spcPts val="600"/>
        </a:spcBef>
        <a:spcAft>
          <a:spcPts val="0"/>
        </a:spcAft>
        <a:buClr>
          <a:schemeClr val="accent1"/>
        </a:buClr>
        <a:buSzPct val="100000"/>
        <a:buFont typeface="Arial"/>
        <a:buChar char="–"/>
        <a:tabLst/>
        <a:defRPr b="0" baseline="0" cap="none" i="0" spc="0" strike="noStrike" sz="28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Arial"/>
        </a:defRPr>
      </a:lvl2pPr>
      <a:lvl3pPr marL="1234439" marR="0" indent="-320039" algn="l" defTabSz="457200" rtl="0" latinLnBrk="0">
        <a:lnSpc>
          <a:spcPct val="100000"/>
        </a:lnSpc>
        <a:spcBef>
          <a:spcPts val="600"/>
        </a:spcBef>
        <a:spcAft>
          <a:spcPts val="0"/>
        </a:spcAft>
        <a:buClr>
          <a:schemeClr val="accent1"/>
        </a:buClr>
        <a:buSzPct val="100000"/>
        <a:buFont typeface="Arial"/>
        <a:buChar char="•"/>
        <a:tabLst/>
        <a:defRPr b="0" baseline="0" cap="none" i="0" spc="0" strike="noStrike" sz="28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Arial"/>
        </a:defRPr>
      </a:lvl3pPr>
      <a:lvl4pPr marL="1727200" marR="0" indent="-355600" algn="l" defTabSz="457200" rtl="0" latinLnBrk="0">
        <a:lnSpc>
          <a:spcPct val="100000"/>
        </a:lnSpc>
        <a:spcBef>
          <a:spcPts val="600"/>
        </a:spcBef>
        <a:spcAft>
          <a:spcPts val="0"/>
        </a:spcAft>
        <a:buClr>
          <a:schemeClr val="accent1"/>
        </a:buClr>
        <a:buSzPct val="100000"/>
        <a:buFont typeface="Arial"/>
        <a:buChar char="–"/>
        <a:tabLst/>
        <a:defRPr b="0" baseline="0" cap="none" i="0" spc="0" strike="noStrike" sz="28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Arial"/>
        </a:defRPr>
      </a:lvl4pPr>
      <a:lvl5pPr marL="2184400" marR="0" indent="-355600" algn="l" defTabSz="457200" rtl="0" latinLnBrk="0">
        <a:lnSpc>
          <a:spcPct val="100000"/>
        </a:lnSpc>
        <a:spcBef>
          <a:spcPts val="600"/>
        </a:spcBef>
        <a:spcAft>
          <a:spcPts val="0"/>
        </a:spcAft>
        <a:buClr>
          <a:schemeClr val="accent1"/>
        </a:buClr>
        <a:buSzPct val="100000"/>
        <a:buFont typeface="Arial"/>
        <a:buChar char="»"/>
        <a:tabLst/>
        <a:defRPr b="0" baseline="0" cap="none" i="0" spc="0" strike="noStrike" sz="28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Arial"/>
        </a:defRPr>
      </a:lvl5pPr>
      <a:lvl6pPr marL="2606039" marR="0" indent="-320039" algn="l" defTabSz="457200" rtl="0" latinLnBrk="0">
        <a:lnSpc>
          <a:spcPct val="100000"/>
        </a:lnSpc>
        <a:spcBef>
          <a:spcPts val="600"/>
        </a:spcBef>
        <a:spcAft>
          <a:spcPts val="0"/>
        </a:spcAft>
        <a:buClr>
          <a:schemeClr val="accent1"/>
        </a:buClr>
        <a:buSzPct val="100000"/>
        <a:buFont typeface="Arial"/>
        <a:buChar char="•"/>
        <a:tabLst/>
        <a:defRPr b="0" baseline="0" cap="none" i="0" spc="0" strike="noStrike" sz="28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Arial"/>
        </a:defRPr>
      </a:lvl6pPr>
      <a:lvl7pPr marL="3063239" marR="0" indent="-320039" algn="l" defTabSz="457200" rtl="0" latinLnBrk="0">
        <a:lnSpc>
          <a:spcPct val="100000"/>
        </a:lnSpc>
        <a:spcBef>
          <a:spcPts val="600"/>
        </a:spcBef>
        <a:spcAft>
          <a:spcPts val="0"/>
        </a:spcAft>
        <a:buClr>
          <a:schemeClr val="accent1"/>
        </a:buClr>
        <a:buSzPct val="100000"/>
        <a:buFont typeface="Arial"/>
        <a:buChar char="•"/>
        <a:tabLst/>
        <a:defRPr b="0" baseline="0" cap="none" i="0" spc="0" strike="noStrike" sz="28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Arial"/>
        </a:defRPr>
      </a:lvl7pPr>
      <a:lvl8pPr marL="3520440" marR="0" indent="-320040" algn="l" defTabSz="457200" rtl="0" latinLnBrk="0">
        <a:lnSpc>
          <a:spcPct val="100000"/>
        </a:lnSpc>
        <a:spcBef>
          <a:spcPts val="600"/>
        </a:spcBef>
        <a:spcAft>
          <a:spcPts val="0"/>
        </a:spcAft>
        <a:buClr>
          <a:schemeClr val="accent1"/>
        </a:buClr>
        <a:buSzPct val="100000"/>
        <a:buFont typeface="Arial"/>
        <a:buChar char="•"/>
        <a:tabLst/>
        <a:defRPr b="0" baseline="0" cap="none" i="0" spc="0" strike="noStrike" sz="28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Arial"/>
        </a:defRPr>
      </a:lvl8pPr>
      <a:lvl9pPr marL="3977640" marR="0" indent="-320040" algn="l" defTabSz="457200" rtl="0" latinLnBrk="0">
        <a:lnSpc>
          <a:spcPct val="100000"/>
        </a:lnSpc>
        <a:spcBef>
          <a:spcPts val="600"/>
        </a:spcBef>
        <a:spcAft>
          <a:spcPts val="0"/>
        </a:spcAft>
        <a:buClr>
          <a:schemeClr val="accent1"/>
        </a:buClr>
        <a:buSzPct val="100000"/>
        <a:buFont typeface="Arial"/>
        <a:buChar char="•"/>
        <a:tabLst/>
        <a:defRPr b="0" baseline="0" cap="none" i="0" spc="0" strike="noStrike" sz="28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Arial"/>
        </a:defRPr>
      </a:lvl9pPr>
    </p:bodyStyle>
    <p:otherStyle>
      <a:lvl1pPr marL="0" marR="0" indent="0" algn="l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1pPr>
      <a:lvl2pPr marL="0" marR="0" indent="457200" algn="l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2pPr>
      <a:lvl3pPr marL="0" marR="0" indent="914400" algn="l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3pPr>
      <a:lvl4pPr marL="0" marR="0" indent="1371600" algn="l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4pPr>
      <a:lvl5pPr marL="0" marR="0" indent="1828800" algn="l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5pPr>
      <a:lvl6pPr marL="0" marR="0" indent="2286000" algn="l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6pPr>
      <a:lvl7pPr marL="0" marR="0" indent="2743200" algn="l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7pPr>
      <a:lvl8pPr marL="0" marR="0" indent="3200400" algn="l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8pPr>
      <a:lvl9pPr marL="0" marR="0" indent="3657600" algn="l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eg"/></Relationships>
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eg"/></Relationships>
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eg"/></Relationships>

</file>

<file path=ppt/slides/_rels/slide1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eg"/><Relationship Id="rId3" Type="http://schemas.openxmlformats.org/officeDocument/2006/relationships/video" Target="../media/media2.mp4"/><Relationship Id="rId4" Type="http://schemas.microsoft.com/office/2007/relationships/media" Target="../media/media2.mp4"/><Relationship Id="rId5" Type="http://schemas.openxmlformats.org/officeDocument/2006/relationships/image" Target="../media/image13.png"/></Relationships>

</file>

<file path=ppt/slides/_rels/slide1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eg"/><Relationship Id="rId3" Type="http://schemas.openxmlformats.org/officeDocument/2006/relationships/image" Target="../media/image4.jpeg"/><Relationship Id="rId4" Type="http://schemas.openxmlformats.org/officeDocument/2006/relationships/image" Target="../media/image5.jpeg"/><Relationship Id="rId5" Type="http://schemas.openxmlformats.org/officeDocument/2006/relationships/image" Target="../media/image6.jpeg"/><Relationship Id="rId6" Type="http://schemas.openxmlformats.org/officeDocument/2006/relationships/image" Target="../media/image7.jpeg"/></Relationships>

</file>

<file path=ppt/slides/_rels/slide1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eg"/><Relationship Id="rId3" Type="http://schemas.openxmlformats.org/officeDocument/2006/relationships/video" Target="../media/media3.mp4"/><Relationship Id="rId4" Type="http://schemas.microsoft.com/office/2007/relationships/media" Target="../media/media3.mp4"/><Relationship Id="rId5" Type="http://schemas.openxmlformats.org/officeDocument/2006/relationships/image" Target="../media/image14.png"/></Relationships>

</file>

<file path=ppt/slides/_rels/slide1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eg"/><Relationship Id="rId3" Type="http://schemas.openxmlformats.org/officeDocument/2006/relationships/image" Target="../media/image8.jpeg"/></Relationships>

</file>

<file path=ppt/slides/_rels/slide1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eg"/><Relationship Id="rId3" Type="http://schemas.openxmlformats.org/officeDocument/2006/relationships/image" Target="../media/image15.png"/></Relationships>

</file>

<file path=ppt/slides/_rels/slide1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eg"/></Relationships>

</file>

<file path=ppt/slides/_rels/slide1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eg"/><Relationship Id="rId3" Type="http://schemas.openxmlformats.org/officeDocument/2006/relationships/image" Target="../media/image16.png"/></Relationships>

</file>

<file path=ppt/slides/_rels/slide1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9.jpeg"/><Relationship Id="rId3" Type="http://schemas.openxmlformats.org/officeDocument/2006/relationships/image" Target="../media/image1.jpeg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eg"/></Relationships>
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eg"/><Relationship Id="rId3" Type="http://schemas.openxmlformats.org/officeDocument/2006/relationships/image" Target="../media/image4.png"/><Relationship Id="rId4" Type="http://schemas.openxmlformats.org/officeDocument/2006/relationships/image" Target="../media/image2.jpeg"/><Relationship Id="rId5" Type="http://schemas.openxmlformats.org/officeDocument/2006/relationships/image" Target="../media/image5.png"/><Relationship Id="rId6" Type="http://schemas.openxmlformats.org/officeDocument/2006/relationships/image" Target="../media/image6.png"/></Relationships>
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eg"/><Relationship Id="rId3" Type="http://schemas.openxmlformats.org/officeDocument/2006/relationships/image" Target="../media/image7.png"/></Relationships>
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eg"/></Relationships>
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eg"/></Relationships>
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eg"/></Relationships>
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eg"/><Relationship Id="rId3" Type="http://schemas.openxmlformats.org/officeDocument/2006/relationships/video" Target="../media/media1.mp4"/><Relationship Id="rId4" Type="http://schemas.microsoft.com/office/2007/relationships/media" Target="../media/media1.mp4"/><Relationship Id="rId5" Type="http://schemas.openxmlformats.org/officeDocument/2006/relationships/image" Target="../media/image8.png"/></Relationships>
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eg"/><Relationship Id="rId3" Type="http://schemas.openxmlformats.org/officeDocument/2006/relationships/image" Target="../media/image9.png"/><Relationship Id="rId4" Type="http://schemas.openxmlformats.org/officeDocument/2006/relationships/image" Target="../media/image10.png"/><Relationship Id="rId5" Type="http://schemas.openxmlformats.org/officeDocument/2006/relationships/image" Target="../media/image11.png"/><Relationship Id="rId6" Type="http://schemas.openxmlformats.org/officeDocument/2006/relationships/image" Target="../media/image12.png"/><Relationship Id="rId7" Type="http://schemas.openxmlformats.org/officeDocument/2006/relationships/image" Target="../media/image3.jpe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Title 1"/>
          <p:cNvSpPr txBox="1"/>
          <p:nvPr>
            <p:ph type="ctrTitle"/>
          </p:nvPr>
        </p:nvSpPr>
        <p:spPr>
          <a:xfrm>
            <a:off x="182478" y="270038"/>
            <a:ext cx="8810065" cy="2277044"/>
          </a:xfrm>
          <a:prstGeom prst="rect">
            <a:avLst/>
          </a:prstGeom>
        </p:spPr>
        <p:txBody>
          <a:bodyPr/>
          <a:lstStyle/>
          <a:p>
            <a:pPr/>
            <a:r>
              <a:t>Resposta Humanitária ao Fluxo Venezuelanos</a:t>
            </a:r>
          </a:p>
        </p:txBody>
      </p:sp>
      <p:sp>
        <p:nvSpPr>
          <p:cNvPr id="163" name="Subtitle 2"/>
          <p:cNvSpPr txBox="1"/>
          <p:nvPr>
            <p:ph type="subTitle" sz="half" idx="1"/>
          </p:nvPr>
        </p:nvSpPr>
        <p:spPr>
          <a:xfrm>
            <a:off x="182478" y="2659179"/>
            <a:ext cx="8810065" cy="1445896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64" name="Picture 5" descr="Picture 5"/>
          <p:cNvPicPr>
            <a:picLocks noChangeAspect="1"/>
          </p:cNvPicPr>
          <p:nvPr/>
        </p:nvPicPr>
        <p:blipFill>
          <a:blip r:embed="rId2">
            <a:extLst/>
          </a:blip>
          <a:srcRect l="1616" t="14149" r="323" b="45337"/>
          <a:stretch>
            <a:fillRect/>
          </a:stretch>
        </p:blipFill>
        <p:spPr>
          <a:xfrm>
            <a:off x="7420560" y="4622186"/>
            <a:ext cx="1634541" cy="450463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Title 1"/>
          <p:cNvSpPr txBox="1"/>
          <p:nvPr>
            <p:ph type="title"/>
          </p:nvPr>
        </p:nvSpPr>
        <p:spPr>
          <a:xfrm>
            <a:off x="182479" y="180391"/>
            <a:ext cx="8731368" cy="534955"/>
          </a:xfrm>
          <a:prstGeom prst="rect">
            <a:avLst/>
          </a:prstGeom>
        </p:spPr>
        <p:txBody>
          <a:bodyPr/>
          <a:lstStyle>
            <a:lvl1pPr algn="l">
              <a:defRPr sz="2400"/>
            </a:lvl1pPr>
          </a:lstStyle>
          <a:p>
            <a:pPr/>
            <a:r>
              <a:t>Abrigamento</a:t>
            </a:r>
          </a:p>
        </p:txBody>
      </p:sp>
      <p:pic>
        <p:nvPicPr>
          <p:cNvPr id="209" name="Picture 7" descr="Picture 7"/>
          <p:cNvPicPr>
            <a:picLocks noChangeAspect="1"/>
          </p:cNvPicPr>
          <p:nvPr/>
        </p:nvPicPr>
        <p:blipFill>
          <a:blip r:embed="rId2">
            <a:extLst/>
          </a:blip>
          <a:srcRect l="1616" t="14149" r="323" b="45337"/>
          <a:stretch>
            <a:fillRect/>
          </a:stretch>
        </p:blipFill>
        <p:spPr>
          <a:xfrm>
            <a:off x="7420560" y="4622186"/>
            <a:ext cx="1634541" cy="4504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10" name="Tabela 1"/>
          <p:cNvGraphicFramePr/>
          <p:nvPr/>
        </p:nvGraphicFramePr>
        <p:xfrm>
          <a:off x="313989" y="887693"/>
          <a:ext cx="7622281" cy="3503328"/>
        </p:xfrm>
        <a:graphic xmlns:a="http://schemas.openxmlformats.org/drawingml/2006/main">
          <a:graphicData uri="http://schemas.openxmlformats.org/drawingml/2006/table">
            <a:tbl>
              <a:tblPr firstCol="1" firstRow="1" lastCol="0" lastRow="0" bandCol="0" bandRow="0" rtl="0">
                <a:tableStyleId>{4C3C2611-4C71-4FC5-86AE-919BDF0F9419}</a:tableStyleId>
              </a:tblPr>
              <a:tblGrid>
                <a:gridCol w="928139"/>
                <a:gridCol w="1464642"/>
                <a:gridCol w="1542214"/>
                <a:gridCol w="3687283"/>
              </a:tblGrid>
              <a:tr h="233555">
                <a:tc>
                  <a:txBody>
                    <a:bodyPr/>
                    <a:lstStyle/>
                    <a:p>
                      <a:pPr defTabSz="1300480">
                        <a:lnSpc>
                          <a:spcPct val="107000"/>
                        </a:lnSpc>
                        <a:tabLst>
                          <a:tab pos="622300" algn="l"/>
                        </a:tabLst>
                        <a:defRPr b="0" sz="1800">
                          <a:solidFill>
                            <a:srgbClr val="000000"/>
                          </a:solidFill>
                        </a:defRPr>
                      </a:pPr>
                      <a:r>
                        <a:rPr b="1" sz="1200">
                          <a:solidFill>
                            <a:srgbClr val="FFFFFF"/>
                          </a:solidFill>
                        </a:rPr>
                        <a:t> Cidade</a:t>
                      </a:r>
                    </a:p>
                  </a:txBody>
                  <a:tcPr marL="0" marR="0" marT="0" marB="0" anchor="t" anchorCtr="0" horzOverflow="overflow"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defTabSz="1300480">
                        <a:lnSpc>
                          <a:spcPct val="107000"/>
                        </a:lnSpc>
                        <a:tabLst>
                          <a:tab pos="622300" algn="l"/>
                        </a:tabLst>
                        <a:defRPr b="0" sz="1800">
                          <a:solidFill>
                            <a:srgbClr val="000000"/>
                          </a:solidFill>
                        </a:defRPr>
                      </a:pPr>
                      <a:r>
                        <a:rPr b="1" sz="1200">
                          <a:solidFill>
                            <a:srgbClr val="FFFFFF"/>
                          </a:solidFill>
                        </a:rPr>
                        <a:t>Abrigos</a:t>
                      </a:r>
                    </a:p>
                  </a:txBody>
                  <a:tcPr marL="0" marR="0" marT="0" marB="0" anchor="t" anchorCtr="0" horzOverflow="overflow"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defTabSz="1300480">
                        <a:lnSpc>
                          <a:spcPct val="107000"/>
                        </a:lnSpc>
                        <a:tabLst>
                          <a:tab pos="622300" algn="l"/>
                        </a:tabLst>
                        <a:defRPr b="0" sz="1800">
                          <a:solidFill>
                            <a:srgbClr val="000000"/>
                          </a:solidFill>
                        </a:defRPr>
                      </a:pPr>
                      <a:r>
                        <a:rPr b="1" sz="1200">
                          <a:solidFill>
                            <a:srgbClr val="FFFFFF"/>
                          </a:solidFill>
                        </a:rPr>
                        <a:t>Nº abrigados</a:t>
                      </a:r>
                    </a:p>
                  </a:txBody>
                  <a:tcPr marL="0" marR="0" marT="0" marB="0" anchor="t" anchorCtr="0" horzOverflow="overflow"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defTabSz="1300480">
                        <a:lnSpc>
                          <a:spcPct val="107000"/>
                        </a:lnSpc>
                        <a:tabLst>
                          <a:tab pos="622300" algn="l"/>
                        </a:tabLst>
                        <a:defRPr b="0" sz="1800">
                          <a:solidFill>
                            <a:srgbClr val="000000"/>
                          </a:solidFill>
                        </a:defRPr>
                      </a:pPr>
                      <a:r>
                        <a:rPr b="1" sz="1200">
                          <a:solidFill>
                            <a:srgbClr val="FFFFFF"/>
                          </a:solidFill>
                        </a:rPr>
                        <a:t>Público</a:t>
                      </a:r>
                    </a:p>
                  </a:txBody>
                  <a:tcPr marL="0" marR="0" marT="0" marB="0" anchor="t" anchorCtr="0" horzOverflow="overflow">
                    <a:solidFill>
                      <a:srgbClr val="4F81BD"/>
                    </a:solidFill>
                  </a:tcPr>
                </a:tc>
              </a:tr>
              <a:tr h="233555">
                <a:tc rowSpan="10">
                  <a:txBody>
                    <a:bodyPr/>
                    <a:lstStyle/>
                    <a:p>
                      <a:pPr defTabSz="1300480">
                        <a:lnSpc>
                          <a:spcPct val="107000"/>
                        </a:lnSpc>
                        <a:tabLst>
                          <a:tab pos="622300" algn="l"/>
                        </a:tabLst>
                        <a:defRPr b="0" sz="1800">
                          <a:solidFill>
                            <a:srgbClr val="000000"/>
                          </a:solidFill>
                        </a:defRPr>
                      </a:pPr>
                      <a:r>
                        <a:rPr b="1" sz="1200">
                          <a:solidFill>
                            <a:srgbClr val="FFFFFF"/>
                          </a:solidFill>
                        </a:rPr>
                        <a:t>Boa Vista</a:t>
                      </a:r>
                    </a:p>
                  </a:txBody>
                  <a:tcPr marL="0" marR="0" marT="0" marB="0" anchor="ctr" anchorCtr="0" horzOverflow="overflow"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defTabSz="1300480">
                        <a:lnSpc>
                          <a:spcPct val="107000"/>
                        </a:lnSpc>
                        <a:tabLst>
                          <a:tab pos="622300" algn="l"/>
                        </a:tabLst>
                        <a:defRPr sz="1800"/>
                      </a:pPr>
                      <a:r>
                        <a:rPr sz="1200"/>
                        <a:t>Tancredo Neves</a:t>
                      </a:r>
                    </a:p>
                  </a:txBody>
                  <a:tcPr marL="0" marR="0" marT="0" marB="0" anchor="ctr" anchorCtr="0" horzOverflow="overflow">
                    <a:solidFill>
                      <a:srgbClr val="CFD7E7"/>
                    </a:solidFill>
                  </a:tcPr>
                </a:tc>
                <a:tc>
                  <a:txBody>
                    <a:bodyPr/>
                    <a:lstStyle/>
                    <a:p>
                      <a:pPr defTabSz="1300480">
                        <a:lnSpc>
                          <a:spcPct val="107000"/>
                        </a:lnSpc>
                        <a:tabLst>
                          <a:tab pos="622300" algn="l"/>
                        </a:tabLst>
                        <a:defRPr sz="1800"/>
                      </a:pPr>
                      <a:r>
                        <a:rPr sz="1200"/>
                        <a:t>305</a:t>
                      </a:r>
                    </a:p>
                  </a:txBody>
                  <a:tcPr marL="0" marR="0" marT="0" marB="0" anchor="ctr" anchorCtr="0" horzOverflow="overflow">
                    <a:solidFill>
                      <a:srgbClr val="CFD7E7"/>
                    </a:solidFill>
                  </a:tcPr>
                </a:tc>
                <a:tc>
                  <a:txBody>
                    <a:bodyPr/>
                    <a:lstStyle/>
                    <a:p>
                      <a:pPr defTabSz="1300480">
                        <a:lnSpc>
                          <a:spcPct val="107000"/>
                        </a:lnSpc>
                        <a:tabLst>
                          <a:tab pos="622300" algn="l"/>
                        </a:tabLst>
                        <a:defRPr sz="1800"/>
                      </a:pPr>
                      <a:r>
                        <a:rPr sz="1200"/>
                        <a:t>Não indígena – adultos - Gestão ACNUR</a:t>
                      </a:r>
                    </a:p>
                  </a:txBody>
                  <a:tcPr marL="0" marR="0" marT="0" marB="0" anchor="ctr" anchorCtr="0" horzOverflow="overflow">
                    <a:solidFill>
                      <a:srgbClr val="CFD7E7"/>
                    </a:solidFill>
                  </a:tcPr>
                </a:tc>
              </a:tr>
              <a:tr h="233555">
                <a:tc vMerge="1">
                  <a:tcPr/>
                </a:tc>
                <a:tc>
                  <a:txBody>
                    <a:bodyPr/>
                    <a:lstStyle/>
                    <a:p>
                      <a:pPr defTabSz="1300480">
                        <a:lnSpc>
                          <a:spcPct val="107000"/>
                        </a:lnSpc>
                        <a:tabLst>
                          <a:tab pos="622300" algn="l"/>
                        </a:tabLst>
                        <a:defRPr sz="1800"/>
                      </a:pPr>
                      <a:r>
                        <a:rPr sz="1200"/>
                        <a:t>Hélio Campos</a:t>
                      </a:r>
                    </a:p>
                  </a:txBody>
                  <a:tcPr marL="0" marR="0" marT="0" marB="0" anchor="ctr" anchorCtr="0" horzOverflow="overflow">
                    <a:solidFill>
                      <a:srgbClr val="E8ECF4"/>
                    </a:solidFill>
                  </a:tcPr>
                </a:tc>
                <a:tc>
                  <a:txBody>
                    <a:bodyPr/>
                    <a:lstStyle/>
                    <a:p>
                      <a:pPr defTabSz="1300480">
                        <a:lnSpc>
                          <a:spcPct val="107000"/>
                        </a:lnSpc>
                        <a:tabLst>
                          <a:tab pos="622300" algn="l"/>
                        </a:tabLst>
                        <a:defRPr sz="1800"/>
                      </a:pPr>
                      <a:r>
                        <a:rPr sz="1200"/>
                        <a:t>252</a:t>
                      </a:r>
                    </a:p>
                  </a:txBody>
                  <a:tcPr marL="0" marR="0" marT="0" marB="0" anchor="ctr" anchorCtr="0" horzOverflow="overflow">
                    <a:solidFill>
                      <a:srgbClr val="E8ECF4"/>
                    </a:solidFill>
                  </a:tcPr>
                </a:tc>
                <a:tc>
                  <a:txBody>
                    <a:bodyPr/>
                    <a:lstStyle/>
                    <a:p>
                      <a:pPr defTabSz="1300480">
                        <a:lnSpc>
                          <a:spcPct val="107000"/>
                        </a:lnSpc>
                        <a:tabLst>
                          <a:tab pos="622300" algn="l"/>
                        </a:tabLst>
                        <a:defRPr sz="1800"/>
                      </a:pPr>
                      <a:r>
                        <a:rPr sz="1200"/>
                        <a:t>Não indígena – famílias e adultos</a:t>
                      </a:r>
                    </a:p>
                  </a:txBody>
                  <a:tcPr marL="0" marR="0" marT="0" marB="0" anchor="ctr" anchorCtr="0" horzOverflow="overflow">
                    <a:solidFill>
                      <a:srgbClr val="E8ECF4"/>
                    </a:solidFill>
                  </a:tcPr>
                </a:tc>
              </a:tr>
              <a:tr h="233555">
                <a:tc vMerge="1">
                  <a:tcPr/>
                </a:tc>
                <a:tc>
                  <a:txBody>
                    <a:bodyPr/>
                    <a:lstStyle/>
                    <a:p>
                      <a:pPr defTabSz="1300480">
                        <a:lnSpc>
                          <a:spcPct val="107000"/>
                        </a:lnSpc>
                        <a:tabLst>
                          <a:tab pos="622300" algn="l"/>
                        </a:tabLst>
                        <a:defRPr sz="1800"/>
                      </a:pPr>
                      <a:r>
                        <a:rPr sz="1200"/>
                        <a:t>Jardim Floresta</a:t>
                      </a:r>
                    </a:p>
                  </a:txBody>
                  <a:tcPr marL="0" marR="0" marT="0" marB="0" anchor="ctr" anchorCtr="0" horzOverflow="overflow">
                    <a:solidFill>
                      <a:srgbClr val="CFD7E7"/>
                    </a:solidFill>
                  </a:tcPr>
                </a:tc>
                <a:tc>
                  <a:txBody>
                    <a:bodyPr/>
                    <a:lstStyle/>
                    <a:p>
                      <a:pPr defTabSz="1300480">
                        <a:lnSpc>
                          <a:spcPct val="107000"/>
                        </a:lnSpc>
                        <a:tabLst>
                          <a:tab pos="622300" algn="l"/>
                        </a:tabLst>
                        <a:defRPr sz="1800"/>
                      </a:pPr>
                      <a:r>
                        <a:rPr sz="1200"/>
                        <a:t>494</a:t>
                      </a:r>
                    </a:p>
                  </a:txBody>
                  <a:tcPr marL="0" marR="0" marT="0" marB="0" anchor="ctr" anchorCtr="0" horzOverflow="overflow">
                    <a:solidFill>
                      <a:srgbClr val="CFD7E7"/>
                    </a:solidFill>
                  </a:tcPr>
                </a:tc>
                <a:tc>
                  <a:txBody>
                    <a:bodyPr/>
                    <a:lstStyle/>
                    <a:p>
                      <a:pPr defTabSz="1300480">
                        <a:lnSpc>
                          <a:spcPct val="107000"/>
                        </a:lnSpc>
                        <a:tabLst>
                          <a:tab pos="622300" algn="l"/>
                        </a:tabLst>
                        <a:defRPr sz="1800"/>
                      </a:pPr>
                      <a:r>
                        <a:rPr sz="1200"/>
                        <a:t>Não indígena – famílias - Gestão ACNUR</a:t>
                      </a:r>
                    </a:p>
                  </a:txBody>
                  <a:tcPr marL="0" marR="0" marT="0" marB="0" anchor="ctr" anchorCtr="0" horzOverflow="overflow">
                    <a:solidFill>
                      <a:srgbClr val="CFD7E7"/>
                    </a:solidFill>
                  </a:tcPr>
                </a:tc>
              </a:tr>
              <a:tr h="233555">
                <a:tc vMerge="1">
                  <a:tcPr/>
                </a:tc>
                <a:tc>
                  <a:txBody>
                    <a:bodyPr/>
                    <a:lstStyle/>
                    <a:p>
                      <a:pPr defTabSz="1300480">
                        <a:lnSpc>
                          <a:spcPct val="107000"/>
                        </a:lnSpc>
                        <a:tabLst>
                          <a:tab pos="622300" algn="l"/>
                        </a:tabLst>
                        <a:defRPr sz="1800"/>
                      </a:pPr>
                      <a:r>
                        <a:rPr sz="1200"/>
                        <a:t>São Vicente</a:t>
                      </a:r>
                    </a:p>
                  </a:txBody>
                  <a:tcPr marL="0" marR="0" marT="0" marB="0" anchor="ctr" anchorCtr="0" horzOverflow="overflow">
                    <a:solidFill>
                      <a:srgbClr val="E8ECF4"/>
                    </a:solidFill>
                  </a:tcPr>
                </a:tc>
                <a:tc>
                  <a:txBody>
                    <a:bodyPr/>
                    <a:lstStyle/>
                    <a:p>
                      <a:pPr defTabSz="1300480">
                        <a:lnSpc>
                          <a:spcPct val="107000"/>
                        </a:lnSpc>
                        <a:tabLst>
                          <a:tab pos="622300" algn="l"/>
                        </a:tabLst>
                        <a:defRPr sz="1800"/>
                      </a:pPr>
                      <a:r>
                        <a:rPr sz="1200"/>
                        <a:t>415</a:t>
                      </a:r>
                    </a:p>
                  </a:txBody>
                  <a:tcPr marL="0" marR="0" marT="0" marB="0" anchor="ctr" anchorCtr="0" horzOverflow="overflow">
                    <a:solidFill>
                      <a:srgbClr val="E8ECF4"/>
                    </a:solidFill>
                  </a:tcPr>
                </a:tc>
                <a:tc>
                  <a:txBody>
                    <a:bodyPr/>
                    <a:lstStyle/>
                    <a:p>
                      <a:pPr defTabSz="1300480">
                        <a:lnSpc>
                          <a:spcPct val="107000"/>
                        </a:lnSpc>
                        <a:tabLst>
                          <a:tab pos="622300" algn="l"/>
                        </a:tabLst>
                        <a:defRPr sz="1800"/>
                      </a:pPr>
                      <a:r>
                        <a:rPr sz="1200"/>
                        <a:t>Não indígena – famílias - Gestão ACNUR</a:t>
                      </a:r>
                    </a:p>
                  </a:txBody>
                  <a:tcPr marL="0" marR="0" marT="0" marB="0" anchor="ctr" anchorCtr="0" horzOverflow="overflow">
                    <a:solidFill>
                      <a:srgbClr val="E8ECF4"/>
                    </a:solidFill>
                  </a:tcPr>
                </a:tc>
              </a:tr>
              <a:tr h="233555">
                <a:tc vMerge="1">
                  <a:tcPr/>
                </a:tc>
                <a:tc>
                  <a:txBody>
                    <a:bodyPr/>
                    <a:lstStyle/>
                    <a:p>
                      <a:pPr defTabSz="1300480">
                        <a:lnSpc>
                          <a:spcPct val="107000"/>
                        </a:lnSpc>
                        <a:tabLst>
                          <a:tab pos="622300" algn="l"/>
                        </a:tabLst>
                        <a:defRPr sz="1800"/>
                      </a:pPr>
                      <a:r>
                        <a:rPr sz="1200"/>
                        <a:t>Nova Canaã</a:t>
                      </a:r>
                    </a:p>
                  </a:txBody>
                  <a:tcPr marL="0" marR="0" marT="0" marB="0" anchor="ctr" anchorCtr="0" horzOverflow="overflow">
                    <a:solidFill>
                      <a:srgbClr val="CFD7E7"/>
                    </a:solidFill>
                  </a:tcPr>
                </a:tc>
                <a:tc>
                  <a:txBody>
                    <a:bodyPr/>
                    <a:lstStyle/>
                    <a:p>
                      <a:pPr defTabSz="1300480">
                        <a:lnSpc>
                          <a:spcPct val="107000"/>
                        </a:lnSpc>
                        <a:tabLst>
                          <a:tab pos="622300" algn="l"/>
                        </a:tabLst>
                        <a:defRPr sz="1800"/>
                      </a:pPr>
                      <a:r>
                        <a:rPr sz="1200"/>
                        <a:t>396</a:t>
                      </a:r>
                    </a:p>
                  </a:txBody>
                  <a:tcPr marL="0" marR="0" marT="0" marB="0" anchor="ctr" anchorCtr="0" horzOverflow="overflow">
                    <a:solidFill>
                      <a:srgbClr val="CFD7E7"/>
                    </a:solidFill>
                  </a:tcPr>
                </a:tc>
                <a:tc>
                  <a:txBody>
                    <a:bodyPr/>
                    <a:lstStyle/>
                    <a:p>
                      <a:pPr defTabSz="1300480">
                        <a:lnSpc>
                          <a:spcPct val="107000"/>
                        </a:lnSpc>
                        <a:tabLst>
                          <a:tab pos="622300" algn="l"/>
                        </a:tabLst>
                        <a:defRPr sz="1800"/>
                      </a:pPr>
                      <a:r>
                        <a:rPr sz="1200"/>
                        <a:t>Não indígena – famílias - Gestão ACNUR</a:t>
                      </a:r>
                    </a:p>
                  </a:txBody>
                  <a:tcPr marL="0" marR="0" marT="0" marB="0" anchor="ctr" anchorCtr="0" horzOverflow="overflow">
                    <a:solidFill>
                      <a:srgbClr val="CFD7E7"/>
                    </a:solidFill>
                  </a:tcPr>
                </a:tc>
              </a:tr>
              <a:tr h="233555">
                <a:tc vMerge="1">
                  <a:tcPr/>
                </a:tc>
                <a:tc>
                  <a:txBody>
                    <a:bodyPr/>
                    <a:lstStyle/>
                    <a:p>
                      <a:pPr defTabSz="1300480">
                        <a:lnSpc>
                          <a:spcPct val="107000"/>
                        </a:lnSpc>
                        <a:tabLst>
                          <a:tab pos="622300" algn="l"/>
                        </a:tabLst>
                        <a:defRPr sz="1800"/>
                      </a:pPr>
                      <a:r>
                        <a:rPr sz="1200"/>
                        <a:t>Latife Salomão</a:t>
                      </a:r>
                    </a:p>
                  </a:txBody>
                  <a:tcPr marL="0" marR="0" marT="0" marB="0" anchor="ctr" anchorCtr="0" horzOverflow="overflow">
                    <a:solidFill>
                      <a:srgbClr val="E8ECF4"/>
                    </a:solidFill>
                  </a:tcPr>
                </a:tc>
                <a:tc>
                  <a:txBody>
                    <a:bodyPr/>
                    <a:lstStyle/>
                    <a:p>
                      <a:pPr defTabSz="1300480">
                        <a:lnSpc>
                          <a:spcPct val="107000"/>
                        </a:lnSpc>
                        <a:tabLst>
                          <a:tab pos="622300" algn="l"/>
                        </a:tabLst>
                        <a:defRPr sz="1800"/>
                      </a:pPr>
                      <a:r>
                        <a:rPr sz="1200"/>
                        <a:t>514</a:t>
                      </a:r>
                    </a:p>
                  </a:txBody>
                  <a:tcPr marL="0" marR="0" marT="0" marB="0" anchor="ctr" anchorCtr="0" horzOverflow="overflow">
                    <a:solidFill>
                      <a:srgbClr val="E8ECF4"/>
                    </a:solidFill>
                  </a:tcPr>
                </a:tc>
                <a:tc>
                  <a:txBody>
                    <a:bodyPr/>
                    <a:lstStyle/>
                    <a:p>
                      <a:pPr defTabSz="1300480">
                        <a:lnSpc>
                          <a:spcPct val="107000"/>
                        </a:lnSpc>
                        <a:tabLst>
                          <a:tab pos="622300" algn="l"/>
                        </a:tabLst>
                        <a:defRPr sz="1800"/>
                      </a:pPr>
                      <a:r>
                        <a:rPr sz="1200"/>
                        <a:t>Não indígena – famílias e adultos</a:t>
                      </a:r>
                    </a:p>
                  </a:txBody>
                  <a:tcPr marL="0" marR="0" marT="0" marB="0" anchor="ctr" anchorCtr="0" horzOverflow="overflow">
                    <a:solidFill>
                      <a:srgbClr val="E8ECF4"/>
                    </a:solidFill>
                  </a:tcPr>
                </a:tc>
              </a:tr>
              <a:tr h="233555">
                <a:tc vMerge="1">
                  <a:tcPr/>
                </a:tc>
                <a:tc>
                  <a:txBody>
                    <a:bodyPr/>
                    <a:lstStyle/>
                    <a:p>
                      <a:pPr defTabSz="1300480">
                        <a:lnSpc>
                          <a:spcPct val="107000"/>
                        </a:lnSpc>
                        <a:tabLst>
                          <a:tab pos="622300" algn="l"/>
                        </a:tabLst>
                        <a:defRPr sz="1800"/>
                      </a:pPr>
                      <a:r>
                        <a:rPr sz="1200"/>
                        <a:t>Santa Teresa</a:t>
                      </a:r>
                    </a:p>
                  </a:txBody>
                  <a:tcPr marL="0" marR="0" marT="0" marB="0" anchor="ctr" anchorCtr="0" horzOverflow="overflow">
                    <a:solidFill>
                      <a:srgbClr val="CFD7E7"/>
                    </a:solidFill>
                  </a:tcPr>
                </a:tc>
                <a:tc>
                  <a:txBody>
                    <a:bodyPr/>
                    <a:lstStyle/>
                    <a:p>
                      <a:pPr defTabSz="1300480">
                        <a:lnSpc>
                          <a:spcPct val="107000"/>
                        </a:lnSpc>
                        <a:tabLst>
                          <a:tab pos="622300" algn="l"/>
                        </a:tabLst>
                        <a:defRPr sz="1800"/>
                      </a:pPr>
                      <a:r>
                        <a:rPr sz="1200"/>
                        <a:t>531</a:t>
                      </a:r>
                    </a:p>
                  </a:txBody>
                  <a:tcPr marL="0" marR="0" marT="0" marB="0" anchor="ctr" anchorCtr="0" horzOverflow="overflow">
                    <a:solidFill>
                      <a:srgbClr val="CFD7E7"/>
                    </a:solidFill>
                  </a:tcPr>
                </a:tc>
                <a:tc>
                  <a:txBody>
                    <a:bodyPr/>
                    <a:lstStyle/>
                    <a:p>
                      <a:pPr defTabSz="1300480">
                        <a:lnSpc>
                          <a:spcPct val="107000"/>
                        </a:lnSpc>
                        <a:tabLst>
                          <a:tab pos="622300" algn="l"/>
                        </a:tabLst>
                        <a:defRPr sz="1800"/>
                      </a:pPr>
                      <a:r>
                        <a:rPr sz="1200"/>
                        <a:t>Não indígena – famílias e adultos</a:t>
                      </a:r>
                    </a:p>
                  </a:txBody>
                  <a:tcPr marL="0" marR="0" marT="0" marB="0" anchor="ctr" anchorCtr="0" horzOverflow="overflow">
                    <a:solidFill>
                      <a:srgbClr val="CFD7E7"/>
                    </a:solidFill>
                  </a:tcPr>
                </a:tc>
              </a:tr>
              <a:tr h="233555">
                <a:tc vMerge="1">
                  <a:tcPr/>
                </a:tc>
                <a:tc>
                  <a:txBody>
                    <a:bodyPr/>
                    <a:lstStyle/>
                    <a:p>
                      <a:pPr defTabSz="1300480">
                        <a:lnSpc>
                          <a:spcPct val="107000"/>
                        </a:lnSpc>
                        <a:tabLst>
                          <a:tab pos="622300" algn="l"/>
                        </a:tabLst>
                        <a:defRPr sz="1800"/>
                      </a:pPr>
                      <a:r>
                        <a:rPr sz="1200"/>
                        <a:t>Rondon I</a:t>
                      </a:r>
                    </a:p>
                  </a:txBody>
                  <a:tcPr marL="0" marR="0" marT="0" marB="0" anchor="ctr" anchorCtr="0" horzOverflow="overflow">
                    <a:solidFill>
                      <a:srgbClr val="E8ECF4"/>
                    </a:solidFill>
                  </a:tcPr>
                </a:tc>
                <a:tc>
                  <a:txBody>
                    <a:bodyPr/>
                    <a:lstStyle/>
                    <a:p>
                      <a:pPr defTabSz="1300480">
                        <a:lnSpc>
                          <a:spcPct val="107000"/>
                        </a:lnSpc>
                        <a:tabLst>
                          <a:tab pos="622300" algn="l"/>
                        </a:tabLst>
                        <a:defRPr sz="1800"/>
                      </a:pPr>
                      <a:r>
                        <a:rPr sz="1200"/>
                        <a:t>635</a:t>
                      </a:r>
                    </a:p>
                  </a:txBody>
                  <a:tcPr marL="0" marR="0" marT="0" marB="0" anchor="ctr" anchorCtr="0" horzOverflow="overflow">
                    <a:solidFill>
                      <a:srgbClr val="E8ECF4"/>
                    </a:solidFill>
                  </a:tcPr>
                </a:tc>
                <a:tc>
                  <a:txBody>
                    <a:bodyPr/>
                    <a:lstStyle/>
                    <a:p>
                      <a:pPr defTabSz="1300480">
                        <a:lnSpc>
                          <a:spcPct val="107000"/>
                        </a:lnSpc>
                        <a:tabLst>
                          <a:tab pos="622300" algn="l"/>
                        </a:tabLst>
                        <a:defRPr sz="1800"/>
                      </a:pPr>
                      <a:r>
                        <a:rPr sz="1200"/>
                        <a:t>Não indígena – famílias - Gestão ACNUR</a:t>
                      </a:r>
                    </a:p>
                  </a:txBody>
                  <a:tcPr marL="0" marR="0" marT="0" marB="0" anchor="ctr" anchorCtr="0" horzOverflow="overflow">
                    <a:solidFill>
                      <a:srgbClr val="E8ECF4"/>
                    </a:solidFill>
                  </a:tcPr>
                </a:tc>
              </a:tr>
              <a:tr h="467111">
                <a:tc vMerge="1">
                  <a:tcPr/>
                </a:tc>
                <a:tc>
                  <a:txBody>
                    <a:bodyPr/>
                    <a:lstStyle/>
                    <a:p>
                      <a:pPr defTabSz="1300480">
                        <a:lnSpc>
                          <a:spcPct val="107000"/>
                        </a:lnSpc>
                        <a:tabLst>
                          <a:tab pos="622300" algn="l"/>
                        </a:tabLst>
                        <a:defRPr sz="1800"/>
                      </a:pPr>
                      <a:r>
                        <a:rPr sz="1200"/>
                        <a:t>Rondon II</a:t>
                      </a:r>
                    </a:p>
                  </a:txBody>
                  <a:tcPr marL="0" marR="0" marT="0" marB="0" anchor="ctr" anchorCtr="0" horzOverflow="overflow">
                    <a:solidFill>
                      <a:srgbClr val="CFD7E7"/>
                    </a:solidFill>
                  </a:tcPr>
                </a:tc>
                <a:tc>
                  <a:txBody>
                    <a:bodyPr/>
                    <a:lstStyle/>
                    <a:p>
                      <a:pPr defTabSz="1300480">
                        <a:lnSpc>
                          <a:spcPct val="107000"/>
                        </a:lnSpc>
                        <a:tabLst>
                          <a:tab pos="622300" algn="l"/>
                        </a:tabLst>
                        <a:defRPr sz="1800"/>
                      </a:pPr>
                      <a:r>
                        <a:rPr sz="1200"/>
                        <a:t>453</a:t>
                      </a:r>
                    </a:p>
                  </a:txBody>
                  <a:tcPr marL="0" marR="0" marT="0" marB="0" anchor="ctr" anchorCtr="0" horzOverflow="overflow">
                    <a:solidFill>
                      <a:srgbClr val="CFD7E7"/>
                    </a:solidFill>
                  </a:tcPr>
                </a:tc>
                <a:tc>
                  <a:txBody>
                    <a:bodyPr/>
                    <a:lstStyle/>
                    <a:p>
                      <a:pPr defTabSz="1300480">
                        <a:lnSpc>
                          <a:spcPct val="107000"/>
                        </a:lnSpc>
                        <a:tabLst>
                          <a:tab pos="622300" algn="l"/>
                        </a:tabLst>
                        <a:defRPr sz="1800"/>
                      </a:pPr>
                      <a:r>
                        <a:rPr sz="1200"/>
                        <a:t>Não indígena – abrigo de trânsito para interiorização - Gestão ACNUR</a:t>
                      </a:r>
                    </a:p>
                  </a:txBody>
                  <a:tcPr marL="0" marR="0" marT="0" marB="0" anchor="ctr" anchorCtr="0" horzOverflow="overflow">
                    <a:solidFill>
                      <a:srgbClr val="CFD7E7"/>
                    </a:solidFill>
                  </a:tcPr>
                </a:tc>
              </a:tr>
              <a:tr h="233555">
                <a:tc vMerge="1">
                  <a:tcPr/>
                </a:tc>
                <a:tc>
                  <a:txBody>
                    <a:bodyPr/>
                    <a:lstStyle/>
                    <a:p>
                      <a:pPr defTabSz="1300480">
                        <a:lnSpc>
                          <a:spcPct val="107000"/>
                        </a:lnSpc>
                        <a:tabLst>
                          <a:tab pos="622300" algn="l"/>
                        </a:tabLst>
                        <a:defRPr sz="1800"/>
                      </a:pPr>
                      <a:r>
                        <a:rPr sz="1200"/>
                        <a:t>Pintolândia</a:t>
                      </a:r>
                    </a:p>
                  </a:txBody>
                  <a:tcPr marL="0" marR="0" marT="0" marB="0" anchor="ctr" anchorCtr="0" horzOverflow="overflow">
                    <a:solidFill>
                      <a:srgbClr val="E8ECF4"/>
                    </a:solidFill>
                  </a:tcPr>
                </a:tc>
                <a:tc>
                  <a:txBody>
                    <a:bodyPr/>
                    <a:lstStyle/>
                    <a:p>
                      <a:pPr defTabSz="1300480">
                        <a:lnSpc>
                          <a:spcPct val="107000"/>
                        </a:lnSpc>
                        <a:spcBef>
                          <a:spcPts val="1100"/>
                        </a:spcBef>
                        <a:tabLst>
                          <a:tab pos="622300" algn="l"/>
                        </a:tabLst>
                        <a:defRPr sz="1800"/>
                      </a:pPr>
                      <a:r>
                        <a:rPr sz="1200"/>
                        <a:t>680</a:t>
                      </a:r>
                    </a:p>
                  </a:txBody>
                  <a:tcPr marL="0" marR="0" marT="0" marB="0" anchor="ctr" anchorCtr="0" horzOverflow="overflow">
                    <a:solidFill>
                      <a:srgbClr val="E8ECF4"/>
                    </a:solidFill>
                  </a:tcPr>
                </a:tc>
                <a:tc>
                  <a:txBody>
                    <a:bodyPr/>
                    <a:lstStyle/>
                    <a:p>
                      <a:pPr defTabSz="1300480">
                        <a:lnSpc>
                          <a:spcPct val="107000"/>
                        </a:lnSpc>
                        <a:spcBef>
                          <a:spcPts val="1100"/>
                        </a:spcBef>
                        <a:tabLst>
                          <a:tab pos="622300" algn="l"/>
                          <a:tab pos="622300" algn="l"/>
                          <a:tab pos="1689100" algn="r"/>
                        </a:tabLst>
                        <a:defRPr sz="1800"/>
                      </a:pPr>
                      <a:r>
                        <a:rPr sz="1200"/>
                        <a:t>Indígena – famílias  - Gestão ACNUR/GOV RR</a:t>
                      </a:r>
                    </a:p>
                  </a:txBody>
                  <a:tcPr marL="0" marR="0" marT="0" marB="0" anchor="ctr" anchorCtr="0" horzOverflow="overflow">
                    <a:solidFill>
                      <a:srgbClr val="E8ECF4"/>
                    </a:solidFill>
                  </a:tcPr>
                </a:tc>
              </a:tr>
              <a:tr h="233555">
                <a:tc rowSpan="2">
                  <a:txBody>
                    <a:bodyPr/>
                    <a:lstStyle/>
                    <a:p>
                      <a:pPr defTabSz="1300480">
                        <a:lnSpc>
                          <a:spcPct val="107000"/>
                        </a:lnSpc>
                        <a:tabLst>
                          <a:tab pos="622300" algn="l"/>
                        </a:tabLst>
                        <a:defRPr b="0" sz="1800">
                          <a:solidFill>
                            <a:srgbClr val="000000"/>
                          </a:solidFill>
                        </a:defRPr>
                      </a:pPr>
                      <a:r>
                        <a:rPr b="1" sz="1200">
                          <a:solidFill>
                            <a:srgbClr val="FFFFFF"/>
                          </a:solidFill>
                        </a:rPr>
                        <a:t>Pacaraima</a:t>
                      </a:r>
                    </a:p>
                  </a:txBody>
                  <a:tcPr marL="0" marR="0" marT="0" marB="0" anchor="ctr" anchorCtr="0" horzOverflow="overflow"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defTabSz="1300480">
                        <a:lnSpc>
                          <a:spcPct val="107000"/>
                        </a:lnSpc>
                        <a:tabLst>
                          <a:tab pos="622300" algn="l"/>
                        </a:tabLst>
                        <a:defRPr sz="1800"/>
                      </a:pPr>
                      <a:r>
                        <a:rPr sz="1200"/>
                        <a:t>Janokoida</a:t>
                      </a:r>
                    </a:p>
                  </a:txBody>
                  <a:tcPr marL="0" marR="0" marT="0" marB="0" anchor="ctr" anchorCtr="0" horzOverflow="overflow">
                    <a:solidFill>
                      <a:srgbClr val="CFD7E7"/>
                    </a:solidFill>
                  </a:tcPr>
                </a:tc>
                <a:tc>
                  <a:txBody>
                    <a:bodyPr/>
                    <a:lstStyle/>
                    <a:p>
                      <a:pPr defTabSz="1300480">
                        <a:lnSpc>
                          <a:spcPct val="107000"/>
                        </a:lnSpc>
                        <a:tabLst>
                          <a:tab pos="622300" algn="l"/>
                        </a:tabLst>
                        <a:defRPr sz="1800"/>
                      </a:pPr>
                      <a:r>
                        <a:rPr sz="1200"/>
                        <a:t>375</a:t>
                      </a:r>
                    </a:p>
                  </a:txBody>
                  <a:tcPr marL="0" marR="0" marT="0" marB="0" anchor="ctr" anchorCtr="0" horzOverflow="overflow">
                    <a:solidFill>
                      <a:srgbClr val="CFD7E7"/>
                    </a:solidFill>
                  </a:tcPr>
                </a:tc>
                <a:tc>
                  <a:txBody>
                    <a:bodyPr/>
                    <a:lstStyle/>
                    <a:p>
                      <a:pPr defTabSz="1300480">
                        <a:lnSpc>
                          <a:spcPct val="107000"/>
                        </a:lnSpc>
                        <a:tabLst>
                          <a:tab pos="622300" algn="l"/>
                        </a:tabLst>
                        <a:defRPr sz="1800"/>
                      </a:pPr>
                      <a:r>
                        <a:rPr sz="1200"/>
                        <a:t>Indígena – famílias - Gestão ACNUR/GOV RR</a:t>
                      </a:r>
                    </a:p>
                  </a:txBody>
                  <a:tcPr marL="0" marR="0" marT="0" marB="0" anchor="ctr" anchorCtr="0" horzOverflow="overflow">
                    <a:solidFill>
                      <a:srgbClr val="CFD7E7"/>
                    </a:solidFill>
                  </a:tcPr>
                </a:tc>
              </a:tr>
              <a:tr h="233555">
                <a:tc vMerge="1">
                  <a:tcPr/>
                </a:tc>
                <a:tc>
                  <a:txBody>
                    <a:bodyPr/>
                    <a:lstStyle/>
                    <a:p>
                      <a:pPr defTabSz="1300480">
                        <a:lnSpc>
                          <a:spcPct val="107000"/>
                        </a:lnSpc>
                        <a:tabLst>
                          <a:tab pos="622300" algn="l"/>
                        </a:tabLst>
                        <a:defRPr sz="1800"/>
                      </a:pPr>
                      <a:r>
                        <a:rPr sz="1200"/>
                        <a:t>BV-8</a:t>
                      </a:r>
                    </a:p>
                  </a:txBody>
                  <a:tcPr marL="0" marR="0" marT="0" marB="0" anchor="ctr" anchorCtr="0" horzOverflow="overflow">
                    <a:solidFill>
                      <a:srgbClr val="E8ECF4"/>
                    </a:solidFill>
                  </a:tcPr>
                </a:tc>
                <a:tc>
                  <a:txBody>
                    <a:bodyPr/>
                    <a:lstStyle/>
                    <a:p>
                      <a:pPr defTabSz="1300480">
                        <a:lnSpc>
                          <a:spcPct val="107000"/>
                        </a:lnSpc>
                        <a:tabLst>
                          <a:tab pos="622300" algn="l"/>
                        </a:tabLst>
                        <a:defRPr sz="1800"/>
                      </a:pPr>
                      <a:r>
                        <a:rPr sz="1200"/>
                        <a:t>252</a:t>
                      </a:r>
                    </a:p>
                  </a:txBody>
                  <a:tcPr marL="0" marR="0" marT="0" marB="0" anchor="ctr" anchorCtr="0" horzOverflow="overflow">
                    <a:solidFill>
                      <a:srgbClr val="E8ECF4"/>
                    </a:solidFill>
                  </a:tcPr>
                </a:tc>
                <a:tc>
                  <a:txBody>
                    <a:bodyPr/>
                    <a:lstStyle/>
                    <a:p>
                      <a:pPr defTabSz="1300480">
                        <a:lnSpc>
                          <a:spcPct val="107000"/>
                        </a:lnSpc>
                        <a:tabLst>
                          <a:tab pos="622300" algn="l"/>
                        </a:tabLst>
                        <a:defRPr sz="1800"/>
                      </a:pPr>
                      <a:r>
                        <a:rPr sz="1200"/>
                        <a:t>Não-indígena. Abrigo de Trânsito</a:t>
                      </a:r>
                    </a:p>
                  </a:txBody>
                  <a:tcPr marL="0" marR="0" marT="0" marB="0" anchor="ctr" anchorCtr="0" horzOverflow="overflow">
                    <a:solidFill>
                      <a:srgbClr val="E8ECF4"/>
                    </a:solidFill>
                  </a:tcPr>
                </a:tc>
              </a:tr>
              <a:tr h="233555">
                <a:tc>
                  <a:txBody>
                    <a:bodyPr/>
                    <a:lstStyle/>
                    <a:p>
                      <a:pPr defTabSz="1300480">
                        <a:lnSpc>
                          <a:spcPct val="107000"/>
                        </a:lnSpc>
                        <a:tabLst>
                          <a:tab pos="622300" algn="l"/>
                        </a:tabLst>
                        <a:defRPr b="0" sz="1800">
                          <a:solidFill>
                            <a:srgbClr val="000000"/>
                          </a:solidFill>
                        </a:defRPr>
                      </a:pPr>
                      <a:r>
                        <a:rPr b="1" sz="1200">
                          <a:solidFill>
                            <a:srgbClr val="FFFFFF"/>
                          </a:solidFill>
                        </a:rPr>
                        <a:t>TOTAL</a:t>
                      </a:r>
                    </a:p>
                  </a:txBody>
                  <a:tcPr marL="0" marR="0" marT="0" marB="0" anchor="t" anchorCtr="0" horzOverflow="overflow">
                    <a:solidFill>
                      <a:srgbClr val="4F81BD"/>
                    </a:solidFill>
                  </a:tcPr>
                </a:tc>
                <a:tc gridSpan="3">
                  <a:txBody>
                    <a:bodyPr/>
                    <a:lstStyle/>
                    <a:p>
                      <a:pPr defTabSz="1300480">
                        <a:lnSpc>
                          <a:spcPct val="107000"/>
                        </a:lnSpc>
                        <a:tabLst>
                          <a:tab pos="622300" algn="l"/>
                        </a:tabLst>
                        <a:defRPr sz="1800"/>
                      </a:pPr>
                      <a:r>
                        <a:rPr b="1" sz="1200"/>
                        <a:t>5.292</a:t>
                      </a:r>
                    </a:p>
                  </a:txBody>
                  <a:tcPr marL="0" marR="0" marT="0" marB="0" anchor="ctr" anchorCtr="0" horzOverflow="overflow">
                    <a:solidFill>
                      <a:srgbClr val="CFD7E7"/>
                    </a:solidFill>
                  </a:tcPr>
                </a:tc>
                <a:tc hMerge="1">
                  <a:tcPr/>
                </a:tc>
                <a:tc hMerge="1">
                  <a:tcPr/>
                </a:tc>
              </a:tr>
            </a:tbl>
          </a:graphicData>
        </a:graphic>
      </p:graphicFrame>
    </p:spTree>
  </p:cSld>
  <p:clrMapOvr>
    <a:masterClrMapping/>
  </p:clrMapOvr>
  <p:transition xmlns:p14="http://schemas.microsoft.com/office/powerpoint/2010/main" spd="med" advClick="1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Title 1"/>
          <p:cNvSpPr txBox="1"/>
          <p:nvPr>
            <p:ph type="title"/>
          </p:nvPr>
        </p:nvSpPr>
        <p:spPr>
          <a:xfrm>
            <a:off x="182479" y="180391"/>
            <a:ext cx="8731368" cy="534955"/>
          </a:xfrm>
          <a:prstGeom prst="rect">
            <a:avLst/>
          </a:prstGeom>
        </p:spPr>
        <p:txBody>
          <a:bodyPr/>
          <a:lstStyle>
            <a:lvl1pPr algn="l">
              <a:defRPr sz="2400"/>
            </a:lvl1pPr>
          </a:lstStyle>
          <a:p>
            <a:pPr/>
            <a:r>
              <a:t>Abrigamento </a:t>
            </a:r>
          </a:p>
        </p:txBody>
      </p:sp>
      <p:sp>
        <p:nvSpPr>
          <p:cNvPr id="213" name="Subtitle 2"/>
          <p:cNvSpPr txBox="1"/>
          <p:nvPr>
            <p:ph type="body" idx="1"/>
          </p:nvPr>
        </p:nvSpPr>
        <p:spPr>
          <a:xfrm>
            <a:off x="182480" y="1138336"/>
            <a:ext cx="8557194" cy="2966741"/>
          </a:xfrm>
          <a:prstGeom prst="rect">
            <a:avLst/>
          </a:prstGeom>
        </p:spPr>
        <p:txBody>
          <a:bodyPr/>
          <a:lstStyle/>
          <a:p>
            <a:pPr algn="l" defTabSz="1300480">
              <a:lnSpc>
                <a:spcPct val="80000"/>
              </a:lnSpc>
              <a:spcBef>
                <a:spcPts val="400"/>
              </a:spcBef>
              <a:defRPr b="1" sz="1800">
                <a:solidFill>
                  <a:schemeClr val="accent1"/>
                </a:solidFill>
              </a:defRPr>
            </a:pPr>
            <a:r>
              <a:t>Atividades desenvolvidas nos abrigos - Gestão ACNUR</a:t>
            </a:r>
            <a:endParaRPr sz="1500">
              <a:solidFill>
                <a:srgbClr val="21212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80059" indent="-480059" algn="l" defTabSz="1300480">
              <a:lnSpc>
                <a:spcPct val="80000"/>
              </a:lnSpc>
              <a:spcBef>
                <a:spcPts val="300"/>
              </a:spcBef>
              <a:buClr>
                <a:schemeClr val="accent1"/>
              </a:buClr>
              <a:buSzPct val="100000"/>
              <a:buFont typeface="Arial"/>
              <a:buChar char="▪"/>
              <a:defRPr sz="1500">
                <a:solidFill>
                  <a:srgbClr val="212121"/>
                </a:solidFill>
              </a:defRPr>
            </a:pPr>
            <a:r>
              <a:t>Três refeições por dia - fornecimento pelo Ministério da Defesa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marL="480059" indent="-480059" algn="l" defTabSz="1300480">
              <a:lnSpc>
                <a:spcPct val="80000"/>
              </a:lnSpc>
              <a:spcBef>
                <a:spcPts val="300"/>
              </a:spcBef>
              <a:buClr>
                <a:schemeClr val="accent1"/>
              </a:buClr>
              <a:buSzPct val="100000"/>
              <a:buFont typeface="Arial"/>
              <a:buChar char="▪"/>
              <a:defRPr sz="1500">
                <a:solidFill>
                  <a:srgbClr val="212121"/>
                </a:solidFill>
              </a:defRPr>
            </a:pPr>
            <a:r>
              <a:t>Distribuição de alimentos em abrigos indígenas - fornecimento pelo Ministério da Defesa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marL="480059" indent="-480059" algn="l" defTabSz="1300480">
              <a:lnSpc>
                <a:spcPct val="80000"/>
              </a:lnSpc>
              <a:spcBef>
                <a:spcPts val="300"/>
              </a:spcBef>
              <a:buClr>
                <a:schemeClr val="accent1"/>
              </a:buClr>
              <a:buSzPct val="100000"/>
              <a:buFont typeface="Arial"/>
              <a:buChar char="▪"/>
              <a:defRPr sz="1500">
                <a:solidFill>
                  <a:srgbClr val="212121"/>
                </a:solidFill>
              </a:defRPr>
            </a:pPr>
            <a:r>
              <a:t>Distribuição de kits de higiene e limpeza e fraldas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marL="480059" indent="-480059" algn="l" defTabSz="1300480">
              <a:lnSpc>
                <a:spcPct val="80000"/>
              </a:lnSpc>
              <a:spcBef>
                <a:spcPts val="300"/>
              </a:spcBef>
              <a:buClr>
                <a:schemeClr val="accent1"/>
              </a:buClr>
              <a:buSzPct val="100000"/>
              <a:buFont typeface="Arial"/>
              <a:buChar char="▪"/>
              <a:defRPr sz="1500">
                <a:solidFill>
                  <a:srgbClr val="212121"/>
                </a:solidFill>
              </a:defRPr>
            </a:pPr>
            <a:r>
              <a:t>Limpeza diária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marL="480059" indent="-480059" algn="l" defTabSz="1300480">
              <a:lnSpc>
                <a:spcPct val="80000"/>
              </a:lnSpc>
              <a:spcBef>
                <a:spcPts val="300"/>
              </a:spcBef>
              <a:buClr>
                <a:schemeClr val="accent1"/>
              </a:buClr>
              <a:buSzPct val="100000"/>
              <a:buFont typeface="Arial"/>
              <a:buChar char="▪"/>
              <a:defRPr sz="1500">
                <a:solidFill>
                  <a:srgbClr val="212121"/>
                </a:solidFill>
              </a:defRPr>
            </a:pPr>
            <a:r>
              <a:t>Aulas de português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marL="480059" indent="-480059" algn="l" defTabSz="1300480">
              <a:lnSpc>
                <a:spcPct val="80000"/>
              </a:lnSpc>
              <a:spcBef>
                <a:spcPts val="300"/>
              </a:spcBef>
              <a:buClr>
                <a:schemeClr val="accent1"/>
              </a:buClr>
              <a:buSzPct val="100000"/>
              <a:buFont typeface="Arial"/>
              <a:buChar char="▪"/>
              <a:defRPr sz="1500">
                <a:solidFill>
                  <a:srgbClr val="212121"/>
                </a:solidFill>
              </a:defRPr>
            </a:pPr>
            <a:r>
              <a:t>Atividades com crianças - UNICEF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marL="480059" indent="-480059" algn="l" defTabSz="1300480">
              <a:lnSpc>
                <a:spcPct val="80000"/>
              </a:lnSpc>
              <a:spcBef>
                <a:spcPts val="300"/>
              </a:spcBef>
              <a:buClr>
                <a:schemeClr val="accent1"/>
              </a:buClr>
              <a:buSzPct val="100000"/>
              <a:buFont typeface="Arial"/>
              <a:buChar char="▪"/>
              <a:defRPr sz="1500">
                <a:solidFill>
                  <a:srgbClr val="212121"/>
                </a:solidFill>
              </a:defRPr>
            </a:pPr>
            <a:r>
              <a:t>Atividades culturais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marL="480059" indent="-480059" algn="l" defTabSz="1300480">
              <a:lnSpc>
                <a:spcPct val="80000"/>
              </a:lnSpc>
              <a:spcBef>
                <a:spcPts val="300"/>
              </a:spcBef>
              <a:buClr>
                <a:schemeClr val="accent1"/>
              </a:buClr>
              <a:buSzPct val="100000"/>
              <a:buFont typeface="Arial"/>
              <a:buChar char="▪"/>
              <a:defRPr sz="1500">
                <a:solidFill>
                  <a:srgbClr val="212121"/>
                </a:solidFill>
              </a:defRPr>
            </a:pPr>
            <a:r>
              <a:t>Fornecimento de matéria-prima para artesanato indígena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marL="480059" indent="-480059" algn="l" defTabSz="1300480">
              <a:lnSpc>
                <a:spcPct val="80000"/>
              </a:lnSpc>
              <a:spcBef>
                <a:spcPts val="300"/>
              </a:spcBef>
              <a:buClr>
                <a:schemeClr val="accent1"/>
              </a:buClr>
              <a:buSzPct val="100000"/>
              <a:buFont typeface="Arial"/>
              <a:buChar char="▪"/>
              <a:defRPr sz="1500">
                <a:solidFill>
                  <a:srgbClr val="212121"/>
                </a:solidFill>
              </a:defRPr>
            </a:pPr>
            <a:r>
              <a:t>Provisão telefônica para comunicação com parentes na Venezuela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marL="480059" indent="-480059" algn="l" defTabSz="1300480">
              <a:lnSpc>
                <a:spcPct val="80000"/>
              </a:lnSpc>
              <a:spcBef>
                <a:spcPts val="300"/>
              </a:spcBef>
              <a:buClr>
                <a:schemeClr val="accent1"/>
              </a:buClr>
              <a:buSzPct val="100000"/>
              <a:buFont typeface="Arial"/>
              <a:buChar char="▪"/>
              <a:defRPr sz="1500">
                <a:solidFill>
                  <a:srgbClr val="212121"/>
                </a:solidFill>
              </a:defRPr>
            </a:pPr>
            <a:r>
              <a:t>Proteção e defesa de direitos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marL="480059" indent="-480059" algn="l" defTabSz="1300480">
              <a:lnSpc>
                <a:spcPct val="80000"/>
              </a:lnSpc>
              <a:spcBef>
                <a:spcPts val="300"/>
              </a:spcBef>
              <a:buClr>
                <a:schemeClr val="accent1"/>
              </a:buClr>
              <a:buSzPct val="100000"/>
              <a:buFont typeface="Arial"/>
              <a:buChar char="▪"/>
              <a:defRPr sz="1500">
                <a:solidFill>
                  <a:srgbClr val="212121"/>
                </a:solidFill>
              </a:defRPr>
            </a:pPr>
            <a:r>
              <a:t>Segurança 24h - Apoio Ministério da Defesa.</a:t>
            </a:r>
          </a:p>
        </p:txBody>
      </p:sp>
      <p:pic>
        <p:nvPicPr>
          <p:cNvPr id="214" name="Picture 7" descr="Picture 7"/>
          <p:cNvPicPr>
            <a:picLocks noChangeAspect="1"/>
          </p:cNvPicPr>
          <p:nvPr/>
        </p:nvPicPr>
        <p:blipFill>
          <a:blip r:embed="rId2">
            <a:extLst/>
          </a:blip>
          <a:srcRect l="1616" t="14149" r="323" b="45337"/>
          <a:stretch>
            <a:fillRect/>
          </a:stretch>
        </p:blipFill>
        <p:spPr>
          <a:xfrm>
            <a:off x="7420560" y="4622186"/>
            <a:ext cx="1634541" cy="450463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6" name="Picture 7" descr="Picture 7"/>
          <p:cNvPicPr>
            <a:picLocks noChangeAspect="1"/>
          </p:cNvPicPr>
          <p:nvPr/>
        </p:nvPicPr>
        <p:blipFill>
          <a:blip r:embed="rId2">
            <a:extLst/>
          </a:blip>
          <a:srcRect l="1616" t="14149" r="323" b="45337"/>
          <a:stretch>
            <a:fillRect/>
          </a:stretch>
        </p:blipFill>
        <p:spPr>
          <a:xfrm>
            <a:off x="7420560" y="4622186"/>
            <a:ext cx="1634541" cy="450463"/>
          </a:xfrm>
          <a:prstGeom prst="rect">
            <a:avLst/>
          </a:prstGeom>
          <a:ln w="12700">
            <a:miter lim="400000"/>
          </a:ln>
        </p:spPr>
      </p:pic>
      <p:sp>
        <p:nvSpPr>
          <p:cNvPr id="217" name="Title 3"/>
          <p:cNvSpPr txBox="1"/>
          <p:nvPr>
            <p:ph type="title"/>
          </p:nvPr>
        </p:nvSpPr>
        <p:spPr>
          <a:xfrm>
            <a:off x="182478" y="270038"/>
            <a:ext cx="8810065" cy="2277044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18" name="Subtitle 4"/>
          <p:cNvSpPr txBox="1"/>
          <p:nvPr>
            <p:ph type="body" sz="half" idx="1"/>
          </p:nvPr>
        </p:nvSpPr>
        <p:spPr>
          <a:xfrm>
            <a:off x="182478" y="2659179"/>
            <a:ext cx="8810065" cy="1445896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219" name="Abrigamento " descr="Abrigamento "/>
          <p:cNvPicPr>
            <a:picLocks noChangeAspect="0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5">
            <a:extLst/>
          </a:blip>
          <a:stretch>
            <a:fillRect/>
          </a:stretch>
        </p:blipFill>
        <p:spPr>
          <a:xfrm>
            <a:off x="0" y="0"/>
            <a:ext cx="9492916" cy="51435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mediacall" nodeType="clickEffect" presetSubtype="0" presetID="1" grpId="1" fill="hold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1333333" fill="hold"/>
                                        <p:tgtEl>
                                          <p:spTgt spid="2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Class="mediacall" nodeType="clickEffect" presetSubtype="0" presetID="3" grpId="1" fill="hold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0" dur="1000" fill="hold"/>
                                        <p:tgtEl>
                                          <p:spTgt spid="2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  <p:video fullScrn="0">
              <p:cMediaNode mute="0" showWhenStopped="1" numSld="1" vol="80000">
                <p:cTn id="11" fill="hold" display="0">
                  <p:stCondLst>
                    <p:cond delay="indefinite"/>
                  </p:stCondLst>
                </p:cTn>
                <p:tgtEl>
                  <p:spTgt spid="219"/>
                </p:tgtEl>
              </p:cMediaNode>
            </p:vide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Title 1"/>
          <p:cNvSpPr txBox="1"/>
          <p:nvPr>
            <p:ph type="title"/>
          </p:nvPr>
        </p:nvSpPr>
        <p:spPr>
          <a:xfrm>
            <a:off x="182479" y="180391"/>
            <a:ext cx="8731368" cy="534955"/>
          </a:xfrm>
          <a:prstGeom prst="rect">
            <a:avLst/>
          </a:prstGeom>
        </p:spPr>
        <p:txBody>
          <a:bodyPr/>
          <a:lstStyle>
            <a:lvl1pPr algn="l">
              <a:defRPr sz="2400"/>
            </a:lvl1pPr>
          </a:lstStyle>
          <a:p>
            <a:pPr/>
            <a:r>
              <a:t>Interiorização para integração local</a:t>
            </a:r>
          </a:p>
        </p:txBody>
      </p:sp>
      <p:pic>
        <p:nvPicPr>
          <p:cNvPr id="222" name="Picture 7" descr="Picture 7"/>
          <p:cNvPicPr>
            <a:picLocks noChangeAspect="1"/>
          </p:cNvPicPr>
          <p:nvPr/>
        </p:nvPicPr>
        <p:blipFill>
          <a:blip r:embed="rId2">
            <a:extLst/>
          </a:blip>
          <a:srcRect l="1616" t="14149" r="323" b="45337"/>
          <a:stretch>
            <a:fillRect/>
          </a:stretch>
        </p:blipFill>
        <p:spPr>
          <a:xfrm>
            <a:off x="7420560" y="4622186"/>
            <a:ext cx="1634541" cy="450463"/>
          </a:xfrm>
          <a:prstGeom prst="rect">
            <a:avLst/>
          </a:prstGeom>
          <a:ln w="12700">
            <a:miter lim="400000"/>
          </a:ln>
        </p:spPr>
      </p:pic>
      <p:pic>
        <p:nvPicPr>
          <p:cNvPr id="223" name="Picture 4" descr="Picture 4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217827" y="924555"/>
            <a:ext cx="2572119" cy="1704700"/>
          </a:xfrm>
          <a:prstGeom prst="rect">
            <a:avLst/>
          </a:prstGeom>
          <a:ln w="12700">
            <a:miter lim="400000"/>
          </a:ln>
        </p:spPr>
      </p:pic>
      <p:pic>
        <p:nvPicPr>
          <p:cNvPr id="224" name="Picture 3" descr="Picture 3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217828" y="2691593"/>
            <a:ext cx="2572119" cy="1714076"/>
          </a:xfrm>
          <a:prstGeom prst="rect">
            <a:avLst/>
          </a:prstGeom>
          <a:ln w="12700">
            <a:miter lim="400000"/>
          </a:ln>
        </p:spPr>
      </p:pic>
      <p:pic>
        <p:nvPicPr>
          <p:cNvPr id="225" name="Picture 9" descr="Picture 9"/>
          <p:cNvPicPr>
            <a:picLocks noChangeAspect="1"/>
          </p:cNvPicPr>
          <p:nvPr/>
        </p:nvPicPr>
        <p:blipFill>
          <a:blip r:embed="rId5">
            <a:extLst/>
          </a:blip>
          <a:srcRect l="0" t="0" r="5060" b="0"/>
          <a:stretch>
            <a:fillRect/>
          </a:stretch>
        </p:blipFill>
        <p:spPr>
          <a:xfrm>
            <a:off x="4863055" y="912523"/>
            <a:ext cx="2428083" cy="1705004"/>
          </a:xfrm>
          <a:prstGeom prst="rect">
            <a:avLst/>
          </a:prstGeom>
          <a:ln w="12700">
            <a:miter lim="400000"/>
          </a:ln>
        </p:spPr>
      </p:pic>
      <p:pic>
        <p:nvPicPr>
          <p:cNvPr id="226" name="Picture 10" descr="Picture 10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4863055" y="2747123"/>
            <a:ext cx="2452146" cy="163476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8" name="Picture 7" descr="Picture 7"/>
          <p:cNvPicPr>
            <a:picLocks noChangeAspect="1"/>
          </p:cNvPicPr>
          <p:nvPr/>
        </p:nvPicPr>
        <p:blipFill>
          <a:blip r:embed="rId2">
            <a:extLst/>
          </a:blip>
          <a:srcRect l="1616" t="14149" r="323" b="45337"/>
          <a:stretch>
            <a:fillRect/>
          </a:stretch>
        </p:blipFill>
        <p:spPr>
          <a:xfrm>
            <a:off x="7420560" y="4622186"/>
            <a:ext cx="1634541" cy="450463"/>
          </a:xfrm>
          <a:prstGeom prst="rect">
            <a:avLst/>
          </a:prstGeom>
          <a:ln w="12700">
            <a:miter lim="400000"/>
          </a:ln>
        </p:spPr>
      </p:pic>
      <p:sp>
        <p:nvSpPr>
          <p:cNvPr id="229" name="Subtitle 3"/>
          <p:cNvSpPr txBox="1"/>
          <p:nvPr>
            <p:ph type="body" sz="half" idx="1"/>
          </p:nvPr>
        </p:nvSpPr>
        <p:spPr>
          <a:xfrm>
            <a:off x="182478" y="2659179"/>
            <a:ext cx="8810065" cy="1445896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30" name="Title 4"/>
          <p:cNvSpPr txBox="1"/>
          <p:nvPr>
            <p:ph type="title"/>
          </p:nvPr>
        </p:nvSpPr>
        <p:spPr>
          <a:xfrm>
            <a:off x="182478" y="270038"/>
            <a:ext cx="8810065" cy="2277044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231" name="Interiorização " descr="Interiorização "/>
          <p:cNvPicPr>
            <a:picLocks noChangeAspect="0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5">
            <a:extLst/>
          </a:blip>
          <a:stretch>
            <a:fillRect/>
          </a:stretch>
        </p:blipFill>
        <p:spPr>
          <a:xfrm>
            <a:off x="-742497" y="-440490"/>
            <a:ext cx="9886497" cy="56936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mediacall" nodeType="clickEffect" presetSubtype="0" presetID="1" grpId="1" fill="hold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2233333" fill="hold"/>
                                        <p:tgtEl>
                                          <p:spTgt spid="23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Class="mediacall" nodeType="clickEffect" presetSubtype="0" presetID="3" grpId="1" fill="hold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0" dur="1000" fill="hold"/>
                                        <p:tgtEl>
                                          <p:spTgt spid="23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  <p:video fullScrn="0">
              <p:cMediaNode mute="0" showWhenStopped="1" numSld="1" vol="80000">
                <p:cTn id="11" fill="hold" display="0">
                  <p:stCondLst>
                    <p:cond delay="indefinite"/>
                  </p:stCondLst>
                </p:cTn>
                <p:tgtEl>
                  <p:spTgt spid="231"/>
                </p:tgtEl>
              </p:cMediaNode>
            </p:vide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Title 1"/>
          <p:cNvSpPr txBox="1"/>
          <p:nvPr>
            <p:ph type="title"/>
          </p:nvPr>
        </p:nvSpPr>
        <p:spPr>
          <a:xfrm>
            <a:off x="182479" y="180391"/>
            <a:ext cx="8731368" cy="534955"/>
          </a:xfrm>
          <a:prstGeom prst="rect">
            <a:avLst/>
          </a:prstGeom>
        </p:spPr>
        <p:txBody>
          <a:bodyPr/>
          <a:lstStyle>
            <a:lvl1pPr algn="l">
              <a:defRPr sz="2400"/>
            </a:lvl1pPr>
          </a:lstStyle>
          <a:p>
            <a:pPr/>
            <a:r>
              <a:t>Interiorização para Integração Local</a:t>
            </a:r>
          </a:p>
        </p:txBody>
      </p:sp>
      <p:sp>
        <p:nvSpPr>
          <p:cNvPr id="234" name="Subtitle 2"/>
          <p:cNvSpPr txBox="1"/>
          <p:nvPr>
            <p:ph type="body" idx="1"/>
          </p:nvPr>
        </p:nvSpPr>
        <p:spPr>
          <a:xfrm>
            <a:off x="182478" y="1138336"/>
            <a:ext cx="8504323" cy="2966741"/>
          </a:xfrm>
          <a:prstGeom prst="rect">
            <a:avLst/>
          </a:prstGeom>
        </p:spPr>
        <p:txBody>
          <a:bodyPr/>
          <a:lstStyle/>
          <a:p>
            <a:pPr lvl="3" indent="0" algn="l" defTabSz="1287475">
              <a:lnSpc>
                <a:spcPct val="80000"/>
              </a:lnSpc>
              <a:spcBef>
                <a:spcPts val="300"/>
              </a:spcBef>
              <a:defRPr b="1" sz="1485">
                <a:solidFill>
                  <a:srgbClr val="212121"/>
                </a:solidFill>
              </a:defRPr>
            </a:pPr>
            <a:r>
              <a:t>OBJETIVO</a:t>
            </a:r>
            <a:r>
              <a:rPr b="0"/>
              <a:t>: oferecer melhores oportunidades de inserção socioeconômica as pessoas venezuelanas, considerando o esgotamento das possibilidades de integração em Roraima. 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lvl="3" marL="475258" indent="-475258" algn="l" defTabSz="1287475">
              <a:lnSpc>
                <a:spcPct val="80000"/>
              </a:lnSpc>
              <a:spcBef>
                <a:spcPts val="300"/>
              </a:spcBef>
              <a:buClr>
                <a:schemeClr val="accent1"/>
              </a:buClr>
              <a:buSzPct val="100000"/>
              <a:buFont typeface="Arial"/>
              <a:buChar char="▪"/>
              <a:defRPr sz="2178">
                <a:solidFill>
                  <a:srgbClr val="212121"/>
                </a:solidFill>
              </a:defRPr>
            </a:pPr>
          </a:p>
          <a:p>
            <a:pPr lvl="3" indent="0" algn="l" defTabSz="1287475">
              <a:lnSpc>
                <a:spcPct val="80000"/>
              </a:lnSpc>
              <a:spcBef>
                <a:spcPts val="300"/>
              </a:spcBef>
              <a:defRPr b="1" sz="1485">
                <a:solidFill>
                  <a:srgbClr val="212121"/>
                </a:solidFill>
              </a:defRPr>
            </a:pPr>
            <a:r>
              <a:t>COORDENAÇÃO: </a:t>
            </a:r>
            <a:r>
              <a:rPr b="0"/>
              <a:t>Subcomitê Federal de Interiorização, com apoio do ACNUR, da OIM e do UNFPA.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lvl="3" marL="475258" indent="-475258" algn="l" defTabSz="1287475">
              <a:lnSpc>
                <a:spcPct val="80000"/>
              </a:lnSpc>
              <a:spcBef>
                <a:spcPts val="300"/>
              </a:spcBef>
              <a:buClr>
                <a:schemeClr val="accent1"/>
              </a:buClr>
              <a:buSzPct val="100000"/>
              <a:buFont typeface="Arial"/>
              <a:buChar char="▪"/>
              <a:defRPr b="1" sz="2178">
                <a:solidFill>
                  <a:srgbClr val="212121"/>
                </a:solidFill>
              </a:defRPr>
            </a:pPr>
          </a:p>
          <a:p>
            <a:pPr lvl="3" indent="0" algn="l" defTabSz="1287475">
              <a:lnSpc>
                <a:spcPct val="80000"/>
              </a:lnSpc>
              <a:spcBef>
                <a:spcPts val="300"/>
              </a:spcBef>
              <a:defRPr b="1" sz="1485">
                <a:solidFill>
                  <a:srgbClr val="212121"/>
                </a:solidFill>
              </a:defRPr>
            </a:pPr>
            <a:r>
              <a:t>CRITÉRIOS PARA INTERIORIZAÇÃO: 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lvl="3" marL="475258" indent="-475258" algn="l" defTabSz="1287475">
              <a:lnSpc>
                <a:spcPct val="80000"/>
              </a:lnSpc>
              <a:spcBef>
                <a:spcPts val="300"/>
              </a:spcBef>
              <a:buClr>
                <a:schemeClr val="accent1"/>
              </a:buClr>
              <a:buSzPct val="100000"/>
              <a:buFont typeface="Arial"/>
              <a:buChar char="▪"/>
              <a:defRPr sz="1485">
                <a:solidFill>
                  <a:srgbClr val="212121"/>
                </a:solidFill>
              </a:defRPr>
            </a:pPr>
            <a:r>
              <a:t>Regularização migratória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lvl="3" marL="475258" indent="-475258" algn="l" defTabSz="1287475">
              <a:lnSpc>
                <a:spcPct val="80000"/>
              </a:lnSpc>
              <a:spcBef>
                <a:spcPts val="300"/>
              </a:spcBef>
              <a:buClr>
                <a:schemeClr val="accent1"/>
              </a:buClr>
              <a:buSzPct val="100000"/>
              <a:buFont typeface="Arial"/>
              <a:buChar char="▪"/>
              <a:defRPr sz="1485">
                <a:solidFill>
                  <a:srgbClr val="212121"/>
                </a:solidFill>
              </a:defRPr>
            </a:pPr>
            <a:r>
              <a:t>Imunização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lvl="3" marL="475258" indent="-475258" algn="l" defTabSz="1287475">
              <a:lnSpc>
                <a:spcPct val="80000"/>
              </a:lnSpc>
              <a:spcBef>
                <a:spcPts val="300"/>
              </a:spcBef>
              <a:buClr>
                <a:schemeClr val="accent1"/>
              </a:buClr>
              <a:buSzPct val="100000"/>
              <a:buFont typeface="Arial"/>
              <a:buChar char="▪"/>
              <a:defRPr sz="1485">
                <a:solidFill>
                  <a:srgbClr val="212121"/>
                </a:solidFill>
              </a:defRPr>
            </a:pPr>
            <a:r>
              <a:t>Avaliação clínica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lvl="3" marL="475258" indent="-475258" algn="l" defTabSz="1287475">
              <a:lnSpc>
                <a:spcPct val="80000"/>
              </a:lnSpc>
              <a:spcBef>
                <a:spcPts val="300"/>
              </a:spcBef>
              <a:buClr>
                <a:schemeClr val="accent1"/>
              </a:buClr>
              <a:buSzPct val="100000"/>
              <a:buFont typeface="Arial"/>
              <a:buChar char="▪"/>
              <a:defRPr sz="1485">
                <a:solidFill>
                  <a:srgbClr val="212121"/>
                </a:solidFill>
              </a:defRPr>
            </a:pPr>
            <a:r>
              <a:t>Assinatura do termo de voluntariedade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lvl="3" marL="829818" indent="-377190" algn="l" defTabSz="1287475">
              <a:lnSpc>
                <a:spcPct val="80000"/>
              </a:lnSpc>
              <a:spcBef>
                <a:spcPts val="300"/>
              </a:spcBef>
              <a:buClr>
                <a:schemeClr val="accent1"/>
              </a:buClr>
              <a:buSzPct val="100000"/>
              <a:buFont typeface="Arial"/>
              <a:buChar char="•"/>
              <a:defRPr sz="2178">
                <a:solidFill>
                  <a:srgbClr val="888888"/>
                </a:solidFill>
              </a:defRPr>
            </a:pPr>
          </a:p>
          <a:p>
            <a:pPr lvl="3" indent="0" algn="l" defTabSz="1287475">
              <a:lnSpc>
                <a:spcPct val="80000"/>
              </a:lnSpc>
              <a:spcBef>
                <a:spcPts val="300"/>
              </a:spcBef>
              <a:defRPr sz="1485">
                <a:solidFill>
                  <a:srgbClr val="212121"/>
                </a:solidFill>
              </a:defRPr>
            </a:pPr>
            <a:r>
              <a:t>Prioridade para os residentes em abrigos públicos de Roraima.</a:t>
            </a:r>
          </a:p>
        </p:txBody>
      </p:sp>
      <p:pic>
        <p:nvPicPr>
          <p:cNvPr id="235" name="Picture 7" descr="Picture 7"/>
          <p:cNvPicPr>
            <a:picLocks noChangeAspect="1"/>
          </p:cNvPicPr>
          <p:nvPr/>
        </p:nvPicPr>
        <p:blipFill>
          <a:blip r:embed="rId2">
            <a:extLst/>
          </a:blip>
          <a:srcRect l="1616" t="14149" r="323" b="45337"/>
          <a:stretch>
            <a:fillRect/>
          </a:stretch>
        </p:blipFill>
        <p:spPr>
          <a:xfrm>
            <a:off x="7420560" y="4622186"/>
            <a:ext cx="1634541" cy="450463"/>
          </a:xfrm>
          <a:prstGeom prst="rect">
            <a:avLst/>
          </a:prstGeom>
          <a:ln w="12700">
            <a:miter lim="400000"/>
          </a:ln>
        </p:spPr>
      </p:pic>
      <p:pic>
        <p:nvPicPr>
          <p:cNvPr id="236" name="Picture 3" descr="Picture 3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5979695" y="2304384"/>
            <a:ext cx="2574759" cy="1713825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Title 1"/>
          <p:cNvSpPr txBox="1"/>
          <p:nvPr>
            <p:ph type="title"/>
          </p:nvPr>
        </p:nvSpPr>
        <p:spPr>
          <a:xfrm>
            <a:off x="182479" y="180391"/>
            <a:ext cx="8731368" cy="534955"/>
          </a:xfrm>
          <a:prstGeom prst="rect">
            <a:avLst/>
          </a:prstGeom>
        </p:spPr>
        <p:txBody>
          <a:bodyPr/>
          <a:lstStyle/>
          <a:p>
            <a:pPr algn="l">
              <a:defRPr sz="2400"/>
            </a:pPr>
          </a:p>
        </p:txBody>
      </p:sp>
      <p:pic>
        <p:nvPicPr>
          <p:cNvPr id="239" name="Picture 7" descr="Picture 7"/>
          <p:cNvPicPr>
            <a:picLocks noChangeAspect="1"/>
          </p:cNvPicPr>
          <p:nvPr/>
        </p:nvPicPr>
        <p:blipFill>
          <a:blip r:embed="rId2">
            <a:extLst/>
          </a:blip>
          <a:srcRect l="1616" t="14149" r="323" b="45337"/>
          <a:stretch>
            <a:fillRect/>
          </a:stretch>
        </p:blipFill>
        <p:spPr>
          <a:xfrm>
            <a:off x="7420560" y="4622186"/>
            <a:ext cx="1634541" cy="450463"/>
          </a:xfrm>
          <a:prstGeom prst="rect">
            <a:avLst/>
          </a:prstGeom>
          <a:ln w="12700">
            <a:miter lim="400000"/>
          </a:ln>
        </p:spPr>
      </p:pic>
      <p:sp>
        <p:nvSpPr>
          <p:cNvPr id="240" name="Subtitle 3"/>
          <p:cNvSpPr txBox="1"/>
          <p:nvPr>
            <p:ph type="body" sz="half" idx="1"/>
          </p:nvPr>
        </p:nvSpPr>
        <p:spPr>
          <a:xfrm>
            <a:off x="182478" y="2659179"/>
            <a:ext cx="8810065" cy="1445896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241" name="Picture 4" descr="Picture 4"/>
          <p:cNvPicPr>
            <a:picLocks noChangeAspect="1"/>
          </p:cNvPicPr>
          <p:nvPr/>
        </p:nvPicPr>
        <p:blipFill>
          <a:blip r:embed="rId3">
            <a:extLst/>
          </a:blip>
          <a:srcRect l="21710" t="27836" r="24078" b="14853"/>
          <a:stretch>
            <a:fillRect/>
          </a:stretch>
        </p:blipFill>
        <p:spPr>
          <a:xfrm>
            <a:off x="496935" y="-120768"/>
            <a:ext cx="7755937" cy="4612149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Title 1"/>
          <p:cNvSpPr txBox="1"/>
          <p:nvPr>
            <p:ph type="title"/>
          </p:nvPr>
        </p:nvSpPr>
        <p:spPr>
          <a:xfrm>
            <a:off x="182479" y="180391"/>
            <a:ext cx="8731368" cy="534955"/>
          </a:xfrm>
          <a:prstGeom prst="rect">
            <a:avLst/>
          </a:prstGeom>
        </p:spPr>
        <p:txBody>
          <a:bodyPr/>
          <a:lstStyle>
            <a:lvl1pPr algn="l">
              <a:defRPr sz="2400"/>
            </a:lvl1pPr>
          </a:lstStyle>
          <a:p>
            <a:pPr/>
            <a:r>
              <a:t>Interiorização para Integração Local (Modalidades)</a:t>
            </a:r>
          </a:p>
        </p:txBody>
      </p:sp>
      <p:pic>
        <p:nvPicPr>
          <p:cNvPr id="244" name="Picture 7" descr="Picture 7"/>
          <p:cNvPicPr>
            <a:picLocks noChangeAspect="1"/>
          </p:cNvPicPr>
          <p:nvPr/>
        </p:nvPicPr>
        <p:blipFill>
          <a:blip r:embed="rId2">
            <a:extLst/>
          </a:blip>
          <a:srcRect l="1616" t="14149" r="323" b="45337"/>
          <a:stretch>
            <a:fillRect/>
          </a:stretch>
        </p:blipFill>
        <p:spPr>
          <a:xfrm>
            <a:off x="7420560" y="4622186"/>
            <a:ext cx="1634541" cy="450463"/>
          </a:xfrm>
          <a:prstGeom prst="rect">
            <a:avLst/>
          </a:prstGeom>
          <a:ln w="12700">
            <a:miter lim="400000"/>
          </a:ln>
        </p:spPr>
      </p:pic>
      <p:sp>
        <p:nvSpPr>
          <p:cNvPr id="245" name="Retângulo 16"/>
          <p:cNvSpPr txBox="1"/>
          <p:nvPr/>
        </p:nvSpPr>
        <p:spPr>
          <a:xfrm>
            <a:off x="260519" y="723284"/>
            <a:ext cx="8385227" cy="3886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6200" tIns="76200" rIns="76200" bIns="76200">
            <a:spAutoFit/>
          </a:bodyPr>
          <a:lstStyle/>
          <a:p>
            <a:pPr algn="just" defTabSz="914400">
              <a:defRPr b="1" sz="1200"/>
            </a:pPr>
          </a:p>
          <a:p>
            <a:pPr algn="just" defTabSz="914400">
              <a:defRPr sz="1200"/>
            </a:pPr>
            <a:r>
              <a:t>1) </a:t>
            </a:r>
            <a:r>
              <a:rPr u="sng"/>
              <a:t>Para abrigos públicos (municipais e estaduais)</a:t>
            </a:r>
            <a:r>
              <a:t>: São Paulo e Manaus; </a:t>
            </a:r>
          </a:p>
          <a:p>
            <a:pPr algn="just" defTabSz="914400">
              <a:defRPr sz="1200"/>
            </a:pPr>
          </a:p>
          <a:p>
            <a:pPr algn="just" defTabSz="914400">
              <a:defRPr sz="1200"/>
            </a:pPr>
            <a:r>
              <a:t>2) </a:t>
            </a:r>
            <a:r>
              <a:rPr u="sng"/>
              <a:t>Para abrigos da Sociedade Civil/Apoio de entidades religiosas</a:t>
            </a:r>
            <a:r>
              <a:t>: </a:t>
            </a:r>
            <a:endParaRPr sz="2100">
              <a:latin typeface="Calibri"/>
              <a:ea typeface="Calibri"/>
              <a:cs typeface="Calibri"/>
              <a:sym typeface="Calibri"/>
            </a:endParaRPr>
          </a:p>
          <a:p>
            <a:pPr lvl="1" marL="694531" indent="-250031" algn="just" defTabSz="914400">
              <a:buSzPct val="145000"/>
              <a:buChar char="•"/>
              <a:defRPr sz="1200"/>
            </a:pPr>
            <a:r>
              <a:t>Centro Pastoral do Migrante (Cuiabá); </a:t>
            </a:r>
            <a:endParaRPr sz="2100">
              <a:latin typeface="Calibri"/>
              <a:ea typeface="Calibri"/>
              <a:cs typeface="Calibri"/>
              <a:sym typeface="Calibri"/>
            </a:endParaRPr>
          </a:p>
          <a:p>
            <a:pPr lvl="1" marL="694531" indent="-250031" algn="just" defTabSz="914400">
              <a:buSzPct val="145000"/>
              <a:buChar char="•"/>
              <a:defRPr sz="1200"/>
            </a:pPr>
            <a:r>
              <a:t>Caritas Manaus (apoio ACNUR); </a:t>
            </a:r>
            <a:endParaRPr sz="2100">
              <a:latin typeface="Calibri"/>
              <a:ea typeface="Calibri"/>
              <a:cs typeface="Calibri"/>
              <a:sym typeface="Calibri"/>
            </a:endParaRPr>
          </a:p>
          <a:p>
            <a:pPr lvl="1" marL="694531" indent="-250031" algn="just" defTabSz="914400">
              <a:buSzPct val="145000"/>
              <a:buChar char="•"/>
              <a:defRPr sz="1200"/>
            </a:pPr>
            <a:r>
              <a:t>Caritas Rio de Janeiro (apoio ACNUR);</a:t>
            </a:r>
            <a:endParaRPr sz="2100">
              <a:latin typeface="Calibri"/>
              <a:ea typeface="Calibri"/>
              <a:cs typeface="Calibri"/>
              <a:sym typeface="Calibri"/>
            </a:endParaRPr>
          </a:p>
          <a:p>
            <a:pPr lvl="1" marL="694531" indent="-250031" algn="just" defTabSz="914400">
              <a:buSzPct val="145000"/>
              <a:buChar char="•"/>
              <a:defRPr sz="1200"/>
            </a:pPr>
            <a:r>
              <a:t>Caritas Brasileira, escritório Paraná (apoio OIM);</a:t>
            </a:r>
            <a:endParaRPr sz="2100">
              <a:latin typeface="Calibri"/>
              <a:ea typeface="Calibri"/>
              <a:cs typeface="Calibri"/>
              <a:sym typeface="Calibri"/>
            </a:endParaRPr>
          </a:p>
          <a:p>
            <a:pPr lvl="1" marL="694531" indent="-250031" algn="just" defTabSz="914400">
              <a:buSzPct val="145000"/>
              <a:buChar char="•"/>
              <a:defRPr sz="1200"/>
            </a:pPr>
            <a:r>
              <a:t>Aldeias Infantis (Caicó/RN, João Pessoa/PB, Igarassu/PE, Brasilia/DF, São Paulo; Rio de Janeiro, Goierê/PR e Porto Alegre (apoio ACNUR);</a:t>
            </a:r>
            <a:endParaRPr sz="2100">
              <a:latin typeface="Calibri"/>
              <a:ea typeface="Calibri"/>
              <a:cs typeface="Calibri"/>
              <a:sym typeface="Calibri"/>
            </a:endParaRPr>
          </a:p>
          <a:p>
            <a:pPr lvl="1" marL="694531" indent="-250031" algn="just" defTabSz="914400">
              <a:buSzPct val="145000"/>
              <a:buChar char="•"/>
              <a:defRPr sz="1200"/>
            </a:pPr>
            <a:r>
              <a:t>Missão Paz (São Paulo);</a:t>
            </a:r>
            <a:endParaRPr sz="2100">
              <a:latin typeface="Calibri"/>
              <a:ea typeface="Calibri"/>
              <a:cs typeface="Calibri"/>
              <a:sym typeface="Calibri"/>
            </a:endParaRPr>
          </a:p>
          <a:p>
            <a:pPr lvl="1" marL="694531" indent="-250031" algn="just" defTabSz="914400">
              <a:buSzPct val="145000"/>
              <a:buChar char="•"/>
              <a:defRPr sz="1200"/>
            </a:pPr>
            <a:r>
              <a:t>Igreja Batista (Guarulhos/SP);</a:t>
            </a:r>
            <a:endParaRPr sz="2100">
              <a:latin typeface="Calibri"/>
              <a:ea typeface="Calibri"/>
              <a:cs typeface="Calibri"/>
              <a:sym typeface="Calibri"/>
            </a:endParaRPr>
          </a:p>
          <a:p>
            <a:pPr lvl="1" marL="694531" indent="-250031" algn="just" defTabSz="914400">
              <a:buSzPct val="145000"/>
              <a:buChar char="•"/>
              <a:defRPr sz="1200"/>
            </a:pPr>
            <a:r>
              <a:t>CDDH (Guarulhos/SP); </a:t>
            </a:r>
            <a:endParaRPr sz="2100">
              <a:latin typeface="Calibri"/>
              <a:ea typeface="Calibri"/>
              <a:cs typeface="Calibri"/>
              <a:sym typeface="Calibri"/>
            </a:endParaRPr>
          </a:p>
          <a:p>
            <a:pPr lvl="1" marL="694531" indent="-250031" algn="just" defTabSz="914400">
              <a:buSzPct val="145000"/>
              <a:buChar char="•"/>
              <a:defRPr sz="1200"/>
            </a:pPr>
            <a:r>
              <a:t>Embaixada do Reino de Deus (Balneário Camboriu/SC);</a:t>
            </a:r>
          </a:p>
          <a:p>
            <a:pPr lvl="1" marL="694531" indent="-250031" algn="just" defTabSz="914400">
              <a:buSzPct val="145000"/>
              <a:buChar char="•"/>
              <a:defRPr sz="1200"/>
            </a:pPr>
          </a:p>
          <a:p>
            <a:pPr algn="just" defTabSz="914400">
              <a:defRPr sz="1200"/>
            </a:pPr>
            <a:r>
              <a:t>3) </a:t>
            </a:r>
            <a:r>
              <a:rPr u="sng"/>
              <a:t>Para reunificação familiar</a:t>
            </a:r>
            <a:r>
              <a:t>; e </a:t>
            </a:r>
          </a:p>
          <a:p>
            <a:pPr algn="just" defTabSz="914400">
              <a:defRPr sz="1200"/>
            </a:pPr>
          </a:p>
          <a:p>
            <a:pPr algn="just" defTabSz="914400">
              <a:defRPr sz="1200"/>
            </a:pPr>
            <a:r>
              <a:t>4) </a:t>
            </a:r>
            <a:r>
              <a:rPr u="sng"/>
              <a:t>Para abrigos estabelecidos de forma coordenada entre os Governos federal, locais, ONU e sociedade civil</a:t>
            </a:r>
            <a:r>
              <a:t>: Esteio, Canoas e Cachoeirinha (RS). </a:t>
            </a:r>
            <a:endParaRPr sz="2100">
              <a:latin typeface="Calibri"/>
              <a:ea typeface="Calibri"/>
              <a:cs typeface="Calibri"/>
              <a:sym typeface="Calibri"/>
            </a:endParaRPr>
          </a:p>
          <a:p>
            <a:pPr marL="285750" indent="-285750" algn="just" defTabSz="914400">
              <a:buSzPct val="100000"/>
              <a:buFont typeface="Arial"/>
              <a:buChar char="•"/>
              <a:defRPr sz="1200"/>
            </a:pP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Title 1"/>
          <p:cNvSpPr txBox="1"/>
          <p:nvPr>
            <p:ph type="title"/>
          </p:nvPr>
        </p:nvSpPr>
        <p:spPr>
          <a:xfrm>
            <a:off x="182479" y="180391"/>
            <a:ext cx="8731368" cy="534955"/>
          </a:xfrm>
          <a:prstGeom prst="rect">
            <a:avLst/>
          </a:prstGeom>
        </p:spPr>
        <p:txBody>
          <a:bodyPr/>
          <a:lstStyle>
            <a:lvl1pPr algn="l">
              <a:defRPr sz="2400"/>
            </a:lvl1pPr>
          </a:lstStyle>
          <a:p>
            <a:pPr/>
            <a:r>
              <a:t>Interiorização para integração local</a:t>
            </a:r>
          </a:p>
        </p:txBody>
      </p:sp>
      <p:pic>
        <p:nvPicPr>
          <p:cNvPr id="248" name="Picture 7" descr="Picture 7"/>
          <p:cNvPicPr>
            <a:picLocks noChangeAspect="1"/>
          </p:cNvPicPr>
          <p:nvPr/>
        </p:nvPicPr>
        <p:blipFill>
          <a:blip r:embed="rId2">
            <a:extLst/>
          </a:blip>
          <a:srcRect l="1616" t="14149" r="323" b="45337"/>
          <a:stretch>
            <a:fillRect/>
          </a:stretch>
        </p:blipFill>
        <p:spPr>
          <a:xfrm>
            <a:off x="7420560" y="4622186"/>
            <a:ext cx="1634541" cy="450463"/>
          </a:xfrm>
          <a:prstGeom prst="rect">
            <a:avLst/>
          </a:prstGeom>
          <a:ln w="12700">
            <a:miter lim="400000"/>
          </a:ln>
        </p:spPr>
      </p:pic>
      <p:pic>
        <p:nvPicPr>
          <p:cNvPr id="249" name="Picture 1" descr="Picture 1"/>
          <p:cNvPicPr>
            <a:picLocks noChangeAspect="1"/>
          </p:cNvPicPr>
          <p:nvPr/>
        </p:nvPicPr>
        <p:blipFill>
          <a:blip r:embed="rId3">
            <a:extLst/>
          </a:blip>
          <a:srcRect l="30879" t="25706" r="15673" b="13392"/>
          <a:stretch>
            <a:fillRect/>
          </a:stretch>
        </p:blipFill>
        <p:spPr>
          <a:xfrm>
            <a:off x="1910950" y="904228"/>
            <a:ext cx="5509610" cy="3531447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3" name="Picture Placeholder 4"/>
          <p:cNvGrpSpPr/>
          <p:nvPr/>
        </p:nvGrpSpPr>
        <p:grpSpPr>
          <a:xfrm>
            <a:off x="0" y="2"/>
            <a:ext cx="9144000" cy="4510086"/>
            <a:chOff x="0" y="1"/>
            <a:chExt cx="9144000" cy="4510085"/>
          </a:xfrm>
        </p:grpSpPr>
        <p:sp>
          <p:nvSpPr>
            <p:cNvPr id="251" name="Retângulo"/>
            <p:cNvSpPr/>
            <p:nvPr/>
          </p:nvSpPr>
          <p:spPr>
            <a:xfrm>
              <a:off x="0" y="1"/>
              <a:ext cx="9144000" cy="4510086"/>
            </a:xfrm>
            <a:prstGeom prst="rect">
              <a:avLst/>
            </a:prstGeom>
            <a:solidFill>
              <a:srgbClr val="808080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/>
            </a:p>
          </p:txBody>
        </p:sp>
        <p:pic>
          <p:nvPicPr>
            <p:cNvPr id="252" name="image25.jpeg" descr="image25.jpeg"/>
            <p:cNvPicPr>
              <a:picLocks noChangeAspect="1"/>
            </p:cNvPicPr>
            <p:nvPr/>
          </p:nvPicPr>
          <p:blipFill>
            <a:blip r:embed="rId2">
              <a:extLst/>
            </a:blip>
            <a:srcRect l="0" t="13008" r="0" b="13008"/>
            <a:stretch>
              <a:fillRect/>
            </a:stretch>
          </p:blipFill>
          <p:spPr>
            <a:xfrm>
              <a:off x="0" y="1"/>
              <a:ext cx="9144000" cy="451008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54" name="Title 2"/>
          <p:cNvSpPr txBox="1"/>
          <p:nvPr>
            <p:ph type="title"/>
          </p:nvPr>
        </p:nvSpPr>
        <p:spPr>
          <a:xfrm>
            <a:off x="182478" y="488987"/>
            <a:ext cx="8810065" cy="2058094"/>
          </a:xfrm>
          <a:prstGeom prst="rect">
            <a:avLst/>
          </a:prstGeom>
        </p:spPr>
        <p:txBody>
          <a:bodyPr/>
          <a:lstStyle/>
          <a:p>
            <a:pPr/>
            <a:r>
              <a:t>OBRIGADO</a:t>
            </a:r>
          </a:p>
        </p:txBody>
      </p:sp>
      <p:sp>
        <p:nvSpPr>
          <p:cNvPr id="255" name="Subtitle 3"/>
          <p:cNvSpPr txBox="1"/>
          <p:nvPr>
            <p:ph type="body" sz="half" idx="1"/>
          </p:nvPr>
        </p:nvSpPr>
        <p:spPr>
          <a:xfrm>
            <a:off x="182478" y="2659179"/>
            <a:ext cx="8810065" cy="1445896"/>
          </a:xfrm>
          <a:prstGeom prst="rect">
            <a:avLst/>
          </a:prstGeom>
        </p:spPr>
        <p:txBody>
          <a:bodyPr/>
          <a:lstStyle/>
          <a:p>
            <a:pPr>
              <a:defRPr sz="2200"/>
            </a:pPr>
            <a:r>
              <a:t>Paulo Sergio Almeida</a:t>
            </a:r>
          </a:p>
          <a:p>
            <a:pPr>
              <a:defRPr sz="2200"/>
            </a:pPr>
            <a:r>
              <a:t>almeidap@unhcr.org</a:t>
            </a:r>
          </a:p>
        </p:txBody>
      </p:sp>
      <p:pic>
        <p:nvPicPr>
          <p:cNvPr id="256" name="Picture 6" descr="Picture 6"/>
          <p:cNvPicPr>
            <a:picLocks noChangeAspect="1"/>
          </p:cNvPicPr>
          <p:nvPr/>
        </p:nvPicPr>
        <p:blipFill>
          <a:blip r:embed="rId3">
            <a:extLst/>
          </a:blip>
          <a:srcRect l="1616" t="14149" r="323" b="45337"/>
          <a:stretch>
            <a:fillRect/>
          </a:stretch>
        </p:blipFill>
        <p:spPr>
          <a:xfrm>
            <a:off x="7420560" y="4622186"/>
            <a:ext cx="1634541" cy="450463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Title 1"/>
          <p:cNvSpPr txBox="1"/>
          <p:nvPr>
            <p:ph type="title"/>
          </p:nvPr>
        </p:nvSpPr>
        <p:spPr>
          <a:xfrm>
            <a:off x="182479" y="180391"/>
            <a:ext cx="8731368" cy="534955"/>
          </a:xfrm>
          <a:prstGeom prst="rect">
            <a:avLst/>
          </a:prstGeom>
        </p:spPr>
        <p:txBody>
          <a:bodyPr/>
          <a:lstStyle>
            <a:lvl1pPr algn="l">
              <a:defRPr sz="2400"/>
            </a:lvl1pPr>
          </a:lstStyle>
          <a:p>
            <a:pPr/>
            <a:r>
              <a:t>Resposta Humanitária ao Fluxo Venezuelanos</a:t>
            </a:r>
          </a:p>
        </p:txBody>
      </p:sp>
      <p:sp>
        <p:nvSpPr>
          <p:cNvPr id="167" name="Subtitle 2"/>
          <p:cNvSpPr txBox="1"/>
          <p:nvPr>
            <p:ph type="body" idx="1"/>
          </p:nvPr>
        </p:nvSpPr>
        <p:spPr>
          <a:xfrm>
            <a:off x="182480" y="1138336"/>
            <a:ext cx="8557194" cy="2966741"/>
          </a:xfrm>
          <a:prstGeom prst="rect">
            <a:avLst/>
          </a:prstGeom>
        </p:spPr>
        <p:txBody>
          <a:bodyPr/>
          <a:lstStyle/>
          <a:p>
            <a:pPr marL="342900" indent="-342900" algn="just">
              <a:lnSpc>
                <a:spcPct val="90000"/>
              </a:lnSpc>
              <a:spcBef>
                <a:spcPts val="300"/>
              </a:spcBef>
              <a:buClr>
                <a:schemeClr val="accent1"/>
              </a:buClr>
              <a:buSzPct val="100000"/>
              <a:buFont typeface="Arial"/>
              <a:buChar char="•"/>
              <a:defRPr sz="1400"/>
            </a:pPr>
            <a:r>
              <a:t>Manutenção do acesso ao território, sem restrições;</a:t>
            </a:r>
            <a:endParaRPr sz="2200"/>
          </a:p>
          <a:p>
            <a:pPr marL="342900" indent="-342900" algn="just">
              <a:lnSpc>
                <a:spcPct val="90000"/>
              </a:lnSpc>
              <a:buClr>
                <a:schemeClr val="accent1"/>
              </a:buClr>
              <a:buSzPct val="100000"/>
              <a:buFont typeface="Arial"/>
              <a:buChar char="•"/>
              <a:defRPr sz="1800"/>
            </a:pPr>
          </a:p>
          <a:p>
            <a:pPr marL="342900" indent="-342900" algn="just">
              <a:lnSpc>
                <a:spcPct val="90000"/>
              </a:lnSpc>
              <a:spcBef>
                <a:spcPts val="300"/>
              </a:spcBef>
              <a:buClr>
                <a:schemeClr val="accent1"/>
              </a:buClr>
              <a:buSzPct val="100000"/>
              <a:buFont typeface="Arial"/>
              <a:buChar char="•"/>
              <a:defRPr sz="1400"/>
            </a:pPr>
            <a:r>
              <a:t>Estabelecimento de via migratória alternativa e ações para documentação: Residência Temporária e novos postos de documentação em Pacaraima e Boa Vista. Acesso pleno ao mecanismo do refúgio;</a:t>
            </a:r>
            <a:endParaRPr sz="2200"/>
          </a:p>
          <a:p>
            <a:pPr marL="342900" indent="-342900" algn="just">
              <a:lnSpc>
                <a:spcPct val="90000"/>
              </a:lnSpc>
              <a:buClr>
                <a:schemeClr val="accent1"/>
              </a:buClr>
              <a:buSzPct val="100000"/>
              <a:buFont typeface="Arial"/>
              <a:buChar char="•"/>
              <a:defRPr sz="1800"/>
            </a:pPr>
          </a:p>
          <a:p>
            <a:pPr marL="342900" indent="-342900" algn="just">
              <a:lnSpc>
                <a:spcPct val="90000"/>
              </a:lnSpc>
              <a:spcBef>
                <a:spcPts val="300"/>
              </a:spcBef>
              <a:buClr>
                <a:schemeClr val="accent1"/>
              </a:buClr>
              <a:buSzPct val="100000"/>
              <a:buFont typeface="Arial"/>
              <a:buChar char="•"/>
              <a:defRPr sz="1400"/>
            </a:pPr>
            <a:r>
              <a:t>Estabelecimento de estratégia de resposta intersetorial por meio do Comitê Federal de Assistência Emergencial: 1) Recursos assinalados; 2) Federalização de ações em Roraima (abrigos federais); e 3) estratégia de interiorização. </a:t>
            </a:r>
            <a:endParaRPr sz="2200"/>
          </a:p>
          <a:p>
            <a:pPr marL="342900" indent="-342900" algn="just">
              <a:lnSpc>
                <a:spcPct val="90000"/>
              </a:lnSpc>
              <a:buClr>
                <a:schemeClr val="accent1"/>
              </a:buClr>
              <a:buSzPct val="100000"/>
              <a:buFont typeface="Arial"/>
              <a:buChar char="•"/>
              <a:defRPr sz="1600"/>
            </a:pPr>
          </a:p>
          <a:p>
            <a:pPr marL="342900" indent="-342900" algn="just">
              <a:lnSpc>
                <a:spcPct val="90000"/>
              </a:lnSpc>
              <a:spcBef>
                <a:spcPts val="300"/>
              </a:spcBef>
              <a:buClr>
                <a:schemeClr val="accent1"/>
              </a:buClr>
              <a:buSzPct val="100000"/>
              <a:buFont typeface="Arial"/>
              <a:buChar char="•"/>
              <a:defRPr sz="1400"/>
            </a:pPr>
            <a:r>
              <a:t>Resposta coordenada com Sistema ONU e participação ativa da sociedade civil e outras organizações com mandato para a proteção de direitos. </a:t>
            </a:r>
          </a:p>
        </p:txBody>
      </p:sp>
      <p:pic>
        <p:nvPicPr>
          <p:cNvPr id="168" name="Picture 7" descr="Picture 7"/>
          <p:cNvPicPr>
            <a:picLocks noChangeAspect="1"/>
          </p:cNvPicPr>
          <p:nvPr/>
        </p:nvPicPr>
        <p:blipFill>
          <a:blip r:embed="rId2">
            <a:extLst/>
          </a:blip>
          <a:srcRect l="1616" t="14149" r="323" b="45337"/>
          <a:stretch>
            <a:fillRect/>
          </a:stretch>
        </p:blipFill>
        <p:spPr>
          <a:xfrm>
            <a:off x="7420560" y="4622186"/>
            <a:ext cx="1634541" cy="450463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Title 1"/>
          <p:cNvSpPr txBox="1"/>
          <p:nvPr>
            <p:ph type="title"/>
          </p:nvPr>
        </p:nvSpPr>
        <p:spPr>
          <a:xfrm>
            <a:off x="182479" y="180391"/>
            <a:ext cx="8731368" cy="534955"/>
          </a:xfrm>
          <a:prstGeom prst="rect">
            <a:avLst/>
          </a:prstGeom>
        </p:spPr>
        <p:txBody>
          <a:bodyPr/>
          <a:lstStyle>
            <a:lvl1pPr algn="l">
              <a:defRPr sz="2400"/>
            </a:lvl1pPr>
          </a:lstStyle>
          <a:p>
            <a:pPr/>
            <a:r>
              <a:t>Pessoas Venezuelanas no Brasil</a:t>
            </a:r>
          </a:p>
        </p:txBody>
      </p:sp>
      <p:pic>
        <p:nvPicPr>
          <p:cNvPr id="171" name="Picture 7" descr="Picture 7"/>
          <p:cNvPicPr>
            <a:picLocks noChangeAspect="1"/>
          </p:cNvPicPr>
          <p:nvPr/>
        </p:nvPicPr>
        <p:blipFill>
          <a:blip r:embed="rId2">
            <a:extLst/>
          </a:blip>
          <a:srcRect l="1616" t="14149" r="323" b="45337"/>
          <a:stretch>
            <a:fillRect/>
          </a:stretch>
        </p:blipFill>
        <p:spPr>
          <a:xfrm>
            <a:off x="7420560" y="4622186"/>
            <a:ext cx="1634541" cy="450463"/>
          </a:xfrm>
          <a:prstGeom prst="rect">
            <a:avLst/>
          </a:prstGeom>
          <a:ln w="12700">
            <a:miter lim="400000"/>
          </a:ln>
        </p:spPr>
      </p:pic>
      <p:pic>
        <p:nvPicPr>
          <p:cNvPr id="172" name="Imagem 9" descr="Imagem 9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601858" y="949484"/>
            <a:ext cx="2654076" cy="1567827"/>
          </a:xfrm>
          <a:prstGeom prst="rect">
            <a:avLst/>
          </a:prstGeom>
          <a:ln w="12700">
            <a:miter lim="400000"/>
          </a:ln>
        </p:spPr>
      </p:pic>
      <p:pic>
        <p:nvPicPr>
          <p:cNvPr id="173" name="Imagem 10" descr="Imagem 10"/>
          <p:cNvPicPr>
            <a:picLocks noChangeAspect="1"/>
          </p:cNvPicPr>
          <p:nvPr/>
        </p:nvPicPr>
        <p:blipFill>
          <a:blip r:embed="rId4">
            <a:extLst/>
          </a:blip>
          <a:srcRect l="0" t="6256" r="9398" b="0"/>
          <a:stretch>
            <a:fillRect/>
          </a:stretch>
        </p:blipFill>
        <p:spPr>
          <a:xfrm>
            <a:off x="4064818" y="949965"/>
            <a:ext cx="2563456" cy="1566816"/>
          </a:xfrm>
          <a:prstGeom prst="rect">
            <a:avLst/>
          </a:prstGeom>
          <a:ln w="12700">
            <a:miter lim="400000"/>
          </a:ln>
        </p:spPr>
      </p:pic>
      <p:pic>
        <p:nvPicPr>
          <p:cNvPr id="174" name="Imagem 11" descr="Imagem 11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601858" y="2588554"/>
            <a:ext cx="2654076" cy="1568258"/>
          </a:xfrm>
          <a:prstGeom prst="rect">
            <a:avLst/>
          </a:prstGeom>
          <a:ln w="12700">
            <a:miter lim="400000"/>
          </a:ln>
        </p:spPr>
      </p:pic>
      <p:pic>
        <p:nvPicPr>
          <p:cNvPr id="175" name="Imagem 12" descr="Imagem 12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4053913" y="2628095"/>
            <a:ext cx="2585226" cy="1528717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Title 1"/>
          <p:cNvSpPr txBox="1"/>
          <p:nvPr>
            <p:ph type="title"/>
          </p:nvPr>
        </p:nvSpPr>
        <p:spPr>
          <a:xfrm>
            <a:off x="182479" y="180391"/>
            <a:ext cx="8731368" cy="534955"/>
          </a:xfrm>
          <a:prstGeom prst="rect">
            <a:avLst/>
          </a:prstGeom>
        </p:spPr>
        <p:txBody>
          <a:bodyPr/>
          <a:lstStyle>
            <a:lvl1pPr algn="l">
              <a:defRPr sz="2400"/>
            </a:lvl1pPr>
          </a:lstStyle>
          <a:p>
            <a:pPr/>
            <a:r>
              <a:t>Regularização</a:t>
            </a:r>
          </a:p>
        </p:txBody>
      </p:sp>
      <p:sp>
        <p:nvSpPr>
          <p:cNvPr id="178" name="Subtitle 2"/>
          <p:cNvSpPr txBox="1"/>
          <p:nvPr>
            <p:ph type="body" idx="1"/>
          </p:nvPr>
        </p:nvSpPr>
        <p:spPr>
          <a:xfrm>
            <a:off x="182480" y="1138336"/>
            <a:ext cx="8557194" cy="2966741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79" name="Picture 7" descr="Picture 7"/>
          <p:cNvPicPr>
            <a:picLocks noChangeAspect="1"/>
          </p:cNvPicPr>
          <p:nvPr/>
        </p:nvPicPr>
        <p:blipFill>
          <a:blip r:embed="rId2">
            <a:extLst/>
          </a:blip>
          <a:srcRect l="1616" t="14149" r="323" b="45337"/>
          <a:stretch>
            <a:fillRect/>
          </a:stretch>
        </p:blipFill>
        <p:spPr>
          <a:xfrm>
            <a:off x="7420560" y="4622186"/>
            <a:ext cx="1634541" cy="450463"/>
          </a:xfrm>
          <a:prstGeom prst="rect">
            <a:avLst/>
          </a:prstGeom>
          <a:ln w="12700">
            <a:miter lim="400000"/>
          </a:ln>
        </p:spPr>
      </p:pic>
      <p:pic>
        <p:nvPicPr>
          <p:cNvPr id="180" name="Objeto 3" descr="Objeto 3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68288" y="1560512"/>
            <a:ext cx="8066087" cy="2332038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Title 1"/>
          <p:cNvSpPr txBox="1"/>
          <p:nvPr>
            <p:ph type="title"/>
          </p:nvPr>
        </p:nvSpPr>
        <p:spPr>
          <a:xfrm>
            <a:off x="182479" y="180391"/>
            <a:ext cx="8731368" cy="534955"/>
          </a:xfrm>
          <a:prstGeom prst="rect">
            <a:avLst/>
          </a:prstGeom>
        </p:spPr>
        <p:txBody>
          <a:bodyPr/>
          <a:lstStyle>
            <a:lvl1pPr algn="l">
              <a:defRPr sz="2400"/>
            </a:lvl1pPr>
          </a:lstStyle>
          <a:p>
            <a:pPr/>
            <a:r>
              <a:t>Principais AÇÕES ACNUR - ONU</a:t>
            </a:r>
          </a:p>
        </p:txBody>
      </p:sp>
      <p:sp>
        <p:nvSpPr>
          <p:cNvPr id="183" name="Subtitle 2"/>
          <p:cNvSpPr txBox="1"/>
          <p:nvPr>
            <p:ph type="body" idx="1"/>
          </p:nvPr>
        </p:nvSpPr>
        <p:spPr>
          <a:xfrm>
            <a:off x="182480" y="1138336"/>
            <a:ext cx="8557194" cy="2966741"/>
          </a:xfrm>
          <a:prstGeom prst="rect">
            <a:avLst/>
          </a:prstGeom>
        </p:spPr>
        <p:txBody>
          <a:bodyPr/>
          <a:lstStyle/>
          <a:p>
            <a:pPr marL="342900" indent="-342900" algn="just">
              <a:lnSpc>
                <a:spcPct val="90000"/>
              </a:lnSpc>
              <a:spcBef>
                <a:spcPts val="300"/>
              </a:spcBef>
              <a:buClr>
                <a:schemeClr val="accent1"/>
              </a:buClr>
              <a:buSzPct val="100000"/>
              <a:buAutoNum type="arabicPeriod" startAt="1"/>
              <a:tabLst>
                <a:tab pos="622300" algn="l"/>
              </a:tabLst>
              <a:defRPr b="1" sz="1500"/>
            </a:pPr>
            <a:r>
              <a:t>Documentação: </a:t>
            </a:r>
            <a:r>
              <a:rPr b="0"/>
              <a:t>Disponibilização de equipes para apoiar às pessoas venezuelanas na preparação da documentação para efetuar pedidos de Refúgio ou Residência em Roraima (Pacaraima e Boa Vista) e Manaus.</a:t>
            </a:r>
            <a:endParaRPr sz="2200">
              <a:latin typeface="Calibri"/>
              <a:ea typeface="Calibri"/>
              <a:cs typeface="Calibri"/>
              <a:sym typeface="Calibri"/>
            </a:endParaRPr>
          </a:p>
          <a:p>
            <a:pPr marL="342900" indent="-342900" algn="just">
              <a:lnSpc>
                <a:spcPct val="90000"/>
              </a:lnSpc>
              <a:spcBef>
                <a:spcPts val="200"/>
              </a:spcBef>
              <a:buClr>
                <a:schemeClr val="accent1"/>
              </a:buClr>
              <a:buSzPct val="100000"/>
              <a:buAutoNum type="arabicPeriod" startAt="1"/>
              <a:tabLst>
                <a:tab pos="622300" algn="l"/>
              </a:tabLst>
              <a:defRPr sz="1500"/>
            </a:pPr>
          </a:p>
          <a:p>
            <a:pPr marL="342900" indent="-342900" algn="just">
              <a:lnSpc>
                <a:spcPct val="90000"/>
              </a:lnSpc>
              <a:spcBef>
                <a:spcPts val="300"/>
              </a:spcBef>
              <a:buClr>
                <a:schemeClr val="accent1"/>
              </a:buClr>
              <a:buSzPct val="100000"/>
              <a:buAutoNum type="arabicPeriod" startAt="2"/>
              <a:tabLst>
                <a:tab pos="622300" algn="l"/>
              </a:tabLst>
              <a:defRPr b="1" sz="1500"/>
            </a:pPr>
            <a:r>
              <a:t>Registro: </a:t>
            </a:r>
            <a:r>
              <a:rPr b="0"/>
              <a:t>Cadastramento das pessoas venezuelanas em sistema informatizado, reunindo em um só local todas as informações, especialmente sobre pessoas com necessidades especiais (mulheres grávidas, idosos, crianças desacompanhadas, doentes graves/crônicos, pessoas com deficiência, famílias mono parentais) para referenciamento e acompanhamento dos casos.</a:t>
            </a:r>
            <a:endParaRPr sz="2200">
              <a:latin typeface="Calibri"/>
              <a:ea typeface="Calibri"/>
              <a:cs typeface="Calibri"/>
              <a:sym typeface="Calibri"/>
            </a:endParaRPr>
          </a:p>
          <a:p>
            <a:pPr marL="342900" indent="-342900" algn="just">
              <a:lnSpc>
                <a:spcPct val="90000"/>
              </a:lnSpc>
              <a:spcBef>
                <a:spcPts val="200"/>
              </a:spcBef>
              <a:buClr>
                <a:schemeClr val="accent1"/>
              </a:buClr>
              <a:buSzPct val="100000"/>
              <a:buAutoNum type="arabicPeriod" startAt="2"/>
              <a:tabLst>
                <a:tab pos="622300" algn="l"/>
              </a:tabLst>
              <a:defRPr sz="1500"/>
            </a:pPr>
          </a:p>
          <a:p>
            <a:pPr marL="342900" indent="-342900" algn="just">
              <a:lnSpc>
                <a:spcPct val="90000"/>
              </a:lnSpc>
              <a:spcBef>
                <a:spcPts val="300"/>
              </a:spcBef>
              <a:buClr>
                <a:schemeClr val="accent1"/>
              </a:buClr>
              <a:buSzPct val="100000"/>
              <a:buAutoNum type="arabicPeriod" startAt="3"/>
              <a:tabLst>
                <a:tab pos="622300" algn="l"/>
              </a:tabLst>
              <a:defRPr b="1" sz="1500"/>
            </a:pPr>
            <a:r>
              <a:t>Abrigamento: </a:t>
            </a:r>
            <a:r>
              <a:rPr b="0"/>
              <a:t>Em parceria com o Governo Federal (MDS), e por meio de organizações da sociedade civil, ACNUR efetua o gerenciamento de nove abrigos em Boa Vista e Pacaraima. Pesquisas e acompanhamento da população fora dos abrigos.</a:t>
            </a:r>
          </a:p>
        </p:txBody>
      </p:sp>
      <p:pic>
        <p:nvPicPr>
          <p:cNvPr id="184" name="Picture 7" descr="Picture 7"/>
          <p:cNvPicPr>
            <a:picLocks noChangeAspect="1"/>
          </p:cNvPicPr>
          <p:nvPr/>
        </p:nvPicPr>
        <p:blipFill>
          <a:blip r:embed="rId2">
            <a:extLst/>
          </a:blip>
          <a:srcRect l="1616" t="14149" r="323" b="45337"/>
          <a:stretch>
            <a:fillRect/>
          </a:stretch>
        </p:blipFill>
        <p:spPr>
          <a:xfrm>
            <a:off x="7420560" y="4622186"/>
            <a:ext cx="1634541" cy="450463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Title 1"/>
          <p:cNvSpPr txBox="1"/>
          <p:nvPr>
            <p:ph type="title"/>
          </p:nvPr>
        </p:nvSpPr>
        <p:spPr>
          <a:xfrm>
            <a:off x="182479" y="180391"/>
            <a:ext cx="8731368" cy="534955"/>
          </a:xfrm>
          <a:prstGeom prst="rect">
            <a:avLst/>
          </a:prstGeom>
        </p:spPr>
        <p:txBody>
          <a:bodyPr/>
          <a:lstStyle>
            <a:lvl1pPr algn="l">
              <a:defRPr sz="2400"/>
            </a:lvl1pPr>
          </a:lstStyle>
          <a:p>
            <a:pPr/>
            <a:r>
              <a:t>Principais AÇÕES ACNUR - ONU</a:t>
            </a:r>
          </a:p>
        </p:txBody>
      </p:sp>
      <p:sp>
        <p:nvSpPr>
          <p:cNvPr id="187" name="Subtitle 2"/>
          <p:cNvSpPr txBox="1"/>
          <p:nvPr>
            <p:ph type="body" idx="1"/>
          </p:nvPr>
        </p:nvSpPr>
        <p:spPr>
          <a:xfrm>
            <a:off x="182480" y="1138336"/>
            <a:ext cx="8557194" cy="2966741"/>
          </a:xfrm>
          <a:prstGeom prst="rect">
            <a:avLst/>
          </a:prstGeom>
        </p:spPr>
        <p:txBody>
          <a:bodyPr/>
          <a:lstStyle/>
          <a:p>
            <a:pPr marL="374314" indent="-374314" algn="just" defTabSz="1300480">
              <a:lnSpc>
                <a:spcPct val="85600"/>
              </a:lnSpc>
              <a:spcBef>
                <a:spcPts val="300"/>
              </a:spcBef>
              <a:buClr>
                <a:schemeClr val="accent1"/>
              </a:buClr>
              <a:buSzPct val="100000"/>
              <a:buAutoNum type="arabicParenR" startAt="4"/>
              <a:tabLst>
                <a:tab pos="622300" algn="l"/>
              </a:tabLst>
              <a:defRPr b="1" sz="1300"/>
            </a:pPr>
            <a:r>
              <a:t>Inserção sócio-econômica: </a:t>
            </a:r>
            <a:r>
              <a:rPr b="0"/>
              <a:t>Apoio aos casos de maior vulnerabilidade por meio de auxílios financeiros; apoio a inserção no mercado de trabalho (capacitação,  ensino português, elaboração de currículos e sensibilização de empresas).</a:t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algn="just" defTabSz="1300480">
              <a:lnSpc>
                <a:spcPct val="85600"/>
              </a:lnSpc>
              <a:spcBef>
                <a:spcPts val="200"/>
              </a:spcBef>
              <a:tabLst>
                <a:tab pos="622300" algn="l"/>
              </a:tabLst>
              <a:defRPr sz="1000"/>
            </a:pPr>
          </a:p>
          <a:p>
            <a:pPr marL="374314" indent="-374314" algn="just" defTabSz="1300480">
              <a:lnSpc>
                <a:spcPct val="85600"/>
              </a:lnSpc>
              <a:spcBef>
                <a:spcPts val="300"/>
              </a:spcBef>
              <a:buClr>
                <a:schemeClr val="accent1"/>
              </a:buClr>
              <a:buSzPct val="100000"/>
              <a:buAutoNum type="arabicParenR" startAt="5"/>
              <a:tabLst>
                <a:tab pos="622300" algn="l"/>
              </a:tabLst>
              <a:defRPr b="1" sz="1300"/>
            </a:pPr>
            <a:r>
              <a:t>Interiorização voluntária e integração: </a:t>
            </a:r>
            <a:r>
              <a:rPr b="0"/>
              <a:t>Realocação voluntária de pessoas venezuelanas desde Roraima a outras cidades brasileiras onde encontram melhores perspectivas de integração;</a:t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algn="just" defTabSz="1300480">
              <a:lnSpc>
                <a:spcPct val="85600"/>
              </a:lnSpc>
              <a:spcBef>
                <a:spcPts val="200"/>
              </a:spcBef>
              <a:tabLst>
                <a:tab pos="622300" algn="l"/>
              </a:tabLst>
              <a:defRPr sz="1000"/>
            </a:pPr>
          </a:p>
          <a:p>
            <a:pPr marL="374314" indent="-374314" algn="just" defTabSz="1300480">
              <a:lnSpc>
                <a:spcPct val="85600"/>
              </a:lnSpc>
              <a:spcBef>
                <a:spcPts val="300"/>
              </a:spcBef>
              <a:buClr>
                <a:schemeClr val="accent1"/>
              </a:buClr>
              <a:buSzPct val="100000"/>
              <a:buAutoNum type="arabicParenR" startAt="6"/>
              <a:tabLst>
                <a:tab pos="622300" algn="l"/>
              </a:tabLst>
              <a:defRPr b="1" sz="1300"/>
            </a:pPr>
            <a:r>
              <a:t>Prevenção à violência baseada em gênero: </a:t>
            </a:r>
            <a:r>
              <a:rPr b="0"/>
              <a:t>Ações de difusão de informações, fortalecimento das redes locais para prevenção a violência baseada em gênero. </a:t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algn="just" defTabSz="1300480">
              <a:lnSpc>
                <a:spcPct val="85600"/>
              </a:lnSpc>
              <a:spcBef>
                <a:spcPts val="200"/>
              </a:spcBef>
              <a:tabLst>
                <a:tab pos="622300" algn="l"/>
              </a:tabLst>
              <a:defRPr b="1" sz="1000" u="sng"/>
            </a:pPr>
          </a:p>
          <a:p>
            <a:pPr marL="374314" indent="-374314" algn="just" defTabSz="1300480">
              <a:lnSpc>
                <a:spcPct val="85600"/>
              </a:lnSpc>
              <a:spcBef>
                <a:spcPts val="300"/>
              </a:spcBef>
              <a:buClr>
                <a:schemeClr val="accent1"/>
              </a:buClr>
              <a:buSzPct val="100000"/>
              <a:buAutoNum type="arabicParenR" startAt="7"/>
              <a:tabLst>
                <a:tab pos="622300" algn="l"/>
              </a:tabLst>
              <a:defRPr b="1" sz="1300"/>
            </a:pPr>
            <a:r>
              <a:t>Apoio a crianças e adolescentes: </a:t>
            </a:r>
            <a:r>
              <a:rPr b="0"/>
              <a:t>Estabelecimento de atividades educativas nos abrigos e fora dos abrigos.</a:t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algn="just" defTabSz="1300480">
              <a:lnSpc>
                <a:spcPct val="85600"/>
              </a:lnSpc>
              <a:spcBef>
                <a:spcPts val="200"/>
              </a:spcBef>
              <a:tabLst>
                <a:tab pos="622300" algn="l"/>
              </a:tabLst>
              <a:defRPr sz="1000"/>
            </a:pPr>
          </a:p>
          <a:p>
            <a:pPr marL="374314" indent="-374314" algn="just" defTabSz="1300480">
              <a:lnSpc>
                <a:spcPct val="85600"/>
              </a:lnSpc>
              <a:spcBef>
                <a:spcPts val="300"/>
              </a:spcBef>
              <a:buClr>
                <a:schemeClr val="accent1"/>
              </a:buClr>
              <a:buSzPct val="100000"/>
              <a:buAutoNum type="arabicParenR" startAt="8"/>
              <a:tabLst>
                <a:tab pos="622300" algn="l"/>
              </a:tabLst>
              <a:defRPr b="1" sz="1300"/>
            </a:pPr>
            <a:r>
              <a:t>Coexistência pacifica com as comunidades locais: </a:t>
            </a:r>
            <a:r>
              <a:rPr b="0"/>
              <a:t>Ações de esclarecimento aos profissionais de imprensa e informação a população local. </a:t>
            </a:r>
          </a:p>
        </p:txBody>
      </p:sp>
      <p:pic>
        <p:nvPicPr>
          <p:cNvPr id="188" name="Picture 7" descr="Picture 7"/>
          <p:cNvPicPr>
            <a:picLocks noChangeAspect="1"/>
          </p:cNvPicPr>
          <p:nvPr/>
        </p:nvPicPr>
        <p:blipFill>
          <a:blip r:embed="rId2">
            <a:extLst/>
          </a:blip>
          <a:srcRect l="1616" t="14149" r="323" b="45337"/>
          <a:stretch>
            <a:fillRect/>
          </a:stretch>
        </p:blipFill>
        <p:spPr>
          <a:xfrm>
            <a:off x="7420560" y="4622186"/>
            <a:ext cx="1634541" cy="450463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Title 1"/>
          <p:cNvSpPr txBox="1"/>
          <p:nvPr>
            <p:ph type="title"/>
          </p:nvPr>
        </p:nvSpPr>
        <p:spPr>
          <a:xfrm>
            <a:off x="182479" y="180391"/>
            <a:ext cx="8731368" cy="534955"/>
          </a:xfrm>
          <a:prstGeom prst="rect">
            <a:avLst/>
          </a:prstGeom>
        </p:spPr>
        <p:txBody>
          <a:bodyPr/>
          <a:lstStyle>
            <a:lvl1pPr algn="l">
              <a:defRPr sz="2400"/>
            </a:lvl1pPr>
          </a:lstStyle>
          <a:p>
            <a:pPr/>
            <a:r>
              <a:t>Documentação na fronteira- Pacaraima</a:t>
            </a:r>
          </a:p>
        </p:txBody>
      </p:sp>
      <p:sp>
        <p:nvSpPr>
          <p:cNvPr id="191" name="Subtitle 2"/>
          <p:cNvSpPr txBox="1"/>
          <p:nvPr>
            <p:ph type="body" idx="1"/>
          </p:nvPr>
        </p:nvSpPr>
        <p:spPr>
          <a:xfrm>
            <a:off x="182480" y="1138336"/>
            <a:ext cx="8557194" cy="2966741"/>
          </a:xfrm>
          <a:prstGeom prst="rect">
            <a:avLst/>
          </a:prstGeom>
        </p:spPr>
        <p:txBody>
          <a:bodyPr/>
          <a:lstStyle/>
          <a:p>
            <a:pPr algn="just" defTabSz="1300480">
              <a:lnSpc>
                <a:spcPct val="85600"/>
              </a:lnSpc>
              <a:spcBef>
                <a:spcPts val="300"/>
              </a:spcBef>
              <a:tabLst>
                <a:tab pos="622300" algn="l"/>
              </a:tabLst>
              <a:defRPr b="1" sz="1400"/>
            </a:pPr>
            <a:r>
              <a:t>Posto de Documentação e Triagem:</a:t>
            </a:r>
            <a:endParaRPr>
              <a:latin typeface="Trebuchet MS"/>
              <a:ea typeface="Trebuchet MS"/>
              <a:cs typeface="Trebuchet MS"/>
              <a:sym typeface="Trebuchet MS"/>
            </a:endParaRPr>
          </a:p>
          <a:p>
            <a:pPr marL="469231" indent="-469231" algn="just" defTabSz="1300480">
              <a:lnSpc>
                <a:spcPct val="80000"/>
              </a:lnSpc>
              <a:spcBef>
                <a:spcPts val="300"/>
              </a:spcBef>
              <a:buClr>
                <a:schemeClr val="accent1"/>
              </a:buClr>
              <a:buSzPct val="100000"/>
              <a:buFont typeface="Symbol"/>
              <a:buChar char="·"/>
              <a:tabLst>
                <a:tab pos="622300" algn="l"/>
              </a:tabLst>
              <a:defRPr sz="1400"/>
            </a:pPr>
            <a:r>
              <a:t>Orientação inicial, registro e preparação para obtenção de documentos (ACNUR/OIM)</a:t>
            </a:r>
            <a:endParaRPr sz="1500">
              <a:latin typeface="Trebuchet MS"/>
              <a:ea typeface="Trebuchet MS"/>
              <a:cs typeface="Trebuchet MS"/>
              <a:sym typeface="Trebuchet MS"/>
            </a:endParaRPr>
          </a:p>
          <a:p>
            <a:pPr marL="469231" indent="-469231" algn="just" defTabSz="1300480">
              <a:lnSpc>
                <a:spcPct val="80000"/>
              </a:lnSpc>
              <a:spcBef>
                <a:spcPts val="300"/>
              </a:spcBef>
              <a:buClr>
                <a:schemeClr val="accent1"/>
              </a:buClr>
              <a:buSzPct val="100000"/>
              <a:buFont typeface="Symbol"/>
              <a:buChar char="·"/>
              <a:tabLst>
                <a:tab pos="622300" algn="l"/>
              </a:tabLst>
              <a:defRPr sz="1500"/>
            </a:pPr>
            <a:r>
              <a:t>Imunização (Ministério da Saúde)</a:t>
            </a:r>
            <a:endParaRPr>
              <a:latin typeface="Trebuchet MS"/>
              <a:ea typeface="Trebuchet MS"/>
              <a:cs typeface="Trebuchet MS"/>
              <a:sym typeface="Trebuchet MS"/>
            </a:endParaRPr>
          </a:p>
          <a:p>
            <a:pPr marL="469231" indent="-469231" algn="just" defTabSz="1300480">
              <a:lnSpc>
                <a:spcPct val="80000"/>
              </a:lnSpc>
              <a:spcBef>
                <a:spcPts val="300"/>
              </a:spcBef>
              <a:buClr>
                <a:schemeClr val="accent1"/>
              </a:buClr>
              <a:buSzPct val="100000"/>
              <a:buFont typeface="Symbol"/>
              <a:buChar char="·"/>
              <a:tabLst>
                <a:tab pos="622300" algn="l"/>
              </a:tabLst>
              <a:defRPr sz="1500"/>
            </a:pPr>
            <a:r>
              <a:t>Documentação (Polícia Federal)</a:t>
            </a:r>
            <a:endParaRPr>
              <a:latin typeface="Trebuchet MS"/>
              <a:ea typeface="Trebuchet MS"/>
              <a:cs typeface="Trebuchet MS"/>
              <a:sym typeface="Trebuchet MS"/>
            </a:endParaRPr>
          </a:p>
          <a:p>
            <a:pPr marL="469231" indent="-469231" algn="just" defTabSz="1300480">
              <a:lnSpc>
                <a:spcPct val="80000"/>
              </a:lnSpc>
              <a:spcBef>
                <a:spcPts val="300"/>
              </a:spcBef>
              <a:buClr>
                <a:schemeClr val="accent1"/>
              </a:buClr>
              <a:buSzPct val="100000"/>
              <a:buFont typeface="Symbol"/>
              <a:buChar char="·"/>
              <a:tabLst>
                <a:tab pos="622300" algn="l"/>
              </a:tabLst>
              <a:defRPr sz="1500"/>
            </a:pPr>
            <a:r>
              <a:t>Emissão de CPF (Receita Federal)</a:t>
            </a:r>
            <a:endParaRPr>
              <a:latin typeface="Trebuchet MS"/>
              <a:ea typeface="Trebuchet MS"/>
              <a:cs typeface="Trebuchet MS"/>
              <a:sym typeface="Trebuchet MS"/>
            </a:endParaRPr>
          </a:p>
          <a:p>
            <a:pPr marL="469231" indent="-469231" algn="just" defTabSz="1300480">
              <a:lnSpc>
                <a:spcPct val="80000"/>
              </a:lnSpc>
              <a:spcBef>
                <a:spcPts val="300"/>
              </a:spcBef>
              <a:buClr>
                <a:schemeClr val="accent1"/>
              </a:buClr>
              <a:buSzPct val="100000"/>
              <a:buFont typeface="Symbol"/>
              <a:buChar char="·"/>
              <a:tabLst>
                <a:tab pos="622300" algn="l"/>
              </a:tabLst>
              <a:defRPr sz="1500"/>
            </a:pPr>
            <a:r>
              <a:t>Atendimento social (Ministério do Desenvolvimento Social)</a:t>
            </a:r>
            <a:endParaRPr>
              <a:latin typeface="Trebuchet MS"/>
              <a:ea typeface="Trebuchet MS"/>
              <a:cs typeface="Trebuchet MS"/>
              <a:sym typeface="Trebuchet MS"/>
            </a:endParaRPr>
          </a:p>
          <a:p>
            <a:pPr marL="469231" indent="-469231" algn="just" defTabSz="1300480">
              <a:lnSpc>
                <a:spcPct val="80000"/>
              </a:lnSpc>
              <a:spcBef>
                <a:spcPts val="300"/>
              </a:spcBef>
              <a:buClr>
                <a:schemeClr val="accent1"/>
              </a:buClr>
              <a:buSzPct val="100000"/>
              <a:buFont typeface="Symbol"/>
              <a:buChar char="·"/>
              <a:tabLst>
                <a:tab pos="622300" algn="l"/>
              </a:tabLst>
              <a:defRPr sz="1500"/>
            </a:pPr>
            <a:r>
              <a:t>Proteção e defesa de direitos (Ministério dos Direitos Humanos e UNFPA)</a:t>
            </a:r>
            <a:endParaRPr>
              <a:latin typeface="Trebuchet MS"/>
              <a:ea typeface="Trebuchet MS"/>
              <a:cs typeface="Trebuchet MS"/>
              <a:sym typeface="Trebuchet MS"/>
            </a:endParaRPr>
          </a:p>
          <a:p>
            <a:pPr marL="469231" indent="-469231" algn="just" defTabSz="1300480">
              <a:lnSpc>
                <a:spcPct val="80000"/>
              </a:lnSpc>
              <a:spcBef>
                <a:spcPts val="300"/>
              </a:spcBef>
              <a:buClr>
                <a:schemeClr val="accent1"/>
              </a:buClr>
              <a:buSzPct val="100000"/>
              <a:buFont typeface="Symbol"/>
              <a:buChar char="·"/>
              <a:tabLst>
                <a:tab pos="622300" algn="l"/>
              </a:tabLst>
              <a:defRPr sz="1500"/>
            </a:pPr>
            <a:r>
              <a:t>Atividades com crianças (UNICEF)</a:t>
            </a:r>
            <a:endParaRPr>
              <a:latin typeface="Trebuchet MS"/>
              <a:ea typeface="Trebuchet MS"/>
              <a:cs typeface="Trebuchet MS"/>
              <a:sym typeface="Trebuchet MS"/>
            </a:endParaRPr>
          </a:p>
          <a:p>
            <a:pPr marL="469231" indent="-469231" algn="just" defTabSz="1300480">
              <a:lnSpc>
                <a:spcPct val="80000"/>
              </a:lnSpc>
              <a:spcBef>
                <a:spcPts val="300"/>
              </a:spcBef>
              <a:buClr>
                <a:schemeClr val="accent1"/>
              </a:buClr>
              <a:buSzPct val="100000"/>
              <a:buFont typeface="Symbol"/>
              <a:buChar char="·"/>
              <a:tabLst>
                <a:tab pos="622300" algn="l"/>
              </a:tabLst>
              <a:defRPr sz="1500"/>
            </a:pPr>
            <a:r>
              <a:t>Atenção médica de emergência e casos de isolamento</a:t>
            </a:r>
            <a:endParaRPr>
              <a:latin typeface="Trebuchet MS"/>
              <a:ea typeface="Trebuchet MS"/>
              <a:cs typeface="Trebuchet MS"/>
              <a:sym typeface="Trebuchet MS"/>
            </a:endParaRPr>
          </a:p>
          <a:p>
            <a:pPr marL="469231" indent="-469231" algn="just" defTabSz="1300480">
              <a:lnSpc>
                <a:spcPct val="80000"/>
              </a:lnSpc>
              <a:spcBef>
                <a:spcPts val="300"/>
              </a:spcBef>
              <a:buClr>
                <a:schemeClr val="accent1"/>
              </a:buClr>
              <a:buSzPct val="100000"/>
              <a:buFont typeface="Symbol"/>
              <a:buChar char="·"/>
              <a:tabLst>
                <a:tab pos="622300" algn="l"/>
              </a:tabLst>
              <a:defRPr sz="1500"/>
            </a:pPr>
            <a:r>
              <a:t>Abrigo de trânsito para casos de maior vulnerabilidade.</a:t>
            </a:r>
            <a:endParaRPr>
              <a:latin typeface="Trebuchet MS"/>
              <a:ea typeface="Trebuchet MS"/>
              <a:cs typeface="Trebuchet MS"/>
              <a:sym typeface="Trebuchet MS"/>
            </a:endParaRPr>
          </a:p>
          <a:p>
            <a:pPr marL="469231" indent="-469231" algn="just" defTabSz="1300480">
              <a:lnSpc>
                <a:spcPct val="80000"/>
              </a:lnSpc>
              <a:spcBef>
                <a:spcPts val="300"/>
              </a:spcBef>
              <a:buClr>
                <a:schemeClr val="accent1"/>
              </a:buClr>
              <a:buSzPct val="100000"/>
              <a:buFont typeface="Symbol"/>
              <a:buChar char="·"/>
              <a:tabLst>
                <a:tab pos="622300" algn="l"/>
              </a:tabLst>
              <a:defRPr sz="1500"/>
            </a:pPr>
          </a:p>
          <a:p>
            <a:pPr algn="just" defTabSz="1300480">
              <a:lnSpc>
                <a:spcPct val="80000"/>
              </a:lnSpc>
              <a:spcBef>
                <a:spcPts val="300"/>
              </a:spcBef>
              <a:tabLst>
                <a:tab pos="622300" algn="l"/>
              </a:tabLst>
              <a:defRPr sz="1500"/>
            </a:pPr>
            <a:r>
              <a:t>A estrutura montada no município de Pacaraima </a:t>
            </a:r>
            <a:r>
              <a:rPr b="1"/>
              <a:t>está em funcionamento desde junho de 2018</a:t>
            </a:r>
            <a:r>
              <a:t> e conta com a atuação de servidores federais e profissionais de organismos internacionais</a:t>
            </a:r>
          </a:p>
        </p:txBody>
      </p:sp>
      <p:pic>
        <p:nvPicPr>
          <p:cNvPr id="192" name="Picture 7" descr="Picture 7"/>
          <p:cNvPicPr>
            <a:picLocks noChangeAspect="1"/>
          </p:cNvPicPr>
          <p:nvPr/>
        </p:nvPicPr>
        <p:blipFill>
          <a:blip r:embed="rId2">
            <a:extLst/>
          </a:blip>
          <a:srcRect l="1616" t="14149" r="323" b="45337"/>
          <a:stretch>
            <a:fillRect/>
          </a:stretch>
        </p:blipFill>
        <p:spPr>
          <a:xfrm>
            <a:off x="7420560" y="4622186"/>
            <a:ext cx="1634541" cy="450463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Title 1"/>
          <p:cNvSpPr txBox="1"/>
          <p:nvPr>
            <p:ph type="title"/>
          </p:nvPr>
        </p:nvSpPr>
        <p:spPr>
          <a:xfrm>
            <a:off x="182478" y="270038"/>
            <a:ext cx="8810065" cy="2277044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95" name="Subtitle 2"/>
          <p:cNvSpPr txBox="1"/>
          <p:nvPr>
            <p:ph type="body" sz="half" idx="1"/>
          </p:nvPr>
        </p:nvSpPr>
        <p:spPr>
          <a:xfrm>
            <a:off x="182478" y="2659179"/>
            <a:ext cx="8810065" cy="1445896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96" name="Picture 7" descr="Picture 7"/>
          <p:cNvPicPr>
            <a:picLocks noChangeAspect="1"/>
          </p:cNvPicPr>
          <p:nvPr/>
        </p:nvPicPr>
        <p:blipFill>
          <a:blip r:embed="rId2">
            <a:extLst/>
          </a:blip>
          <a:srcRect l="1616" t="14149" r="323" b="45337"/>
          <a:stretch>
            <a:fillRect/>
          </a:stretch>
        </p:blipFill>
        <p:spPr>
          <a:xfrm>
            <a:off x="7420560" y="4622186"/>
            <a:ext cx="1634541" cy="450463"/>
          </a:xfrm>
          <a:prstGeom prst="rect">
            <a:avLst/>
          </a:prstGeom>
          <a:ln w="12700">
            <a:miter lim="400000"/>
          </a:ln>
        </p:spPr>
      </p:pic>
      <p:pic>
        <p:nvPicPr>
          <p:cNvPr id="197" name="WhatsApp Video 2018-09-27 at 21.26.21" descr="WhatsApp Video 2018-09-27 at 21.26.21"/>
          <p:cNvPicPr>
            <a:picLocks noChangeAspect="0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5">
            <a:extLst/>
          </a:blip>
          <a:stretch>
            <a:fillRect/>
          </a:stretch>
        </p:blipFill>
        <p:spPr>
          <a:xfrm>
            <a:off x="0" y="-81346"/>
            <a:ext cx="9553075" cy="522484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mediacall" nodeType="afterEffect" presetSubtype="0" presetID="1" grpId="1" fill="hold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4866666" fill="hold"/>
                                        <p:tgtEl>
                                          <p:spTgt spid="19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Class="mediacall" nodeType="clickEffect" presetSubtype="0" presetID="3" grpId="1" fill="hold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0" dur="1000" fill="hold"/>
                                        <p:tgtEl>
                                          <p:spTgt spid="19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  <p:video fullScrn="0">
              <p:cMediaNode mute="0" showWhenStopped="1" numSld="1" vol="80000">
                <p:cTn id="11" fill="hold" display="0">
                  <p:stCondLst>
                    <p:cond delay="indefinite"/>
                  </p:stCondLst>
                </p:cTn>
                <p:tgtEl>
                  <p:spTgt spid="197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Title 1"/>
          <p:cNvSpPr txBox="1"/>
          <p:nvPr>
            <p:ph type="title"/>
          </p:nvPr>
        </p:nvSpPr>
        <p:spPr>
          <a:xfrm>
            <a:off x="182479" y="180391"/>
            <a:ext cx="8731368" cy="534955"/>
          </a:xfrm>
          <a:prstGeom prst="rect">
            <a:avLst/>
          </a:prstGeom>
        </p:spPr>
        <p:txBody>
          <a:bodyPr/>
          <a:lstStyle>
            <a:lvl1pPr algn="l">
              <a:defRPr sz="2400"/>
            </a:lvl1pPr>
          </a:lstStyle>
          <a:p>
            <a:pPr/>
            <a:r>
              <a:t>Registro e Documentação na fronteira- Pacaraima</a:t>
            </a:r>
          </a:p>
        </p:txBody>
      </p:sp>
      <p:sp>
        <p:nvSpPr>
          <p:cNvPr id="200" name="Subtitle 2"/>
          <p:cNvSpPr txBox="1"/>
          <p:nvPr>
            <p:ph type="body" idx="1"/>
          </p:nvPr>
        </p:nvSpPr>
        <p:spPr>
          <a:xfrm>
            <a:off x="182480" y="1138336"/>
            <a:ext cx="8557194" cy="2966741"/>
          </a:xfrm>
          <a:prstGeom prst="rect">
            <a:avLst/>
          </a:prstGeom>
        </p:spPr>
        <p:txBody>
          <a:bodyPr/>
          <a:lstStyle/>
          <a:p>
            <a:pPr algn="just" defTabSz="1300480">
              <a:lnSpc>
                <a:spcPct val="107000"/>
              </a:lnSpc>
              <a:tabLst>
                <a:tab pos="622300" algn="l"/>
              </a:tabLst>
              <a:defRPr sz="2200">
                <a:latin typeface="Calibri"/>
                <a:ea typeface="Calibri"/>
                <a:cs typeface="Calibri"/>
                <a:sym typeface="Calibri"/>
              </a:defRPr>
            </a:pPr>
          </a:p>
        </p:txBody>
      </p:sp>
      <p:pic>
        <p:nvPicPr>
          <p:cNvPr id="201" name="Picture 7" descr="Picture 7"/>
          <p:cNvPicPr>
            <a:picLocks noChangeAspect="1"/>
          </p:cNvPicPr>
          <p:nvPr/>
        </p:nvPicPr>
        <p:blipFill>
          <a:blip r:embed="rId2">
            <a:extLst/>
          </a:blip>
          <a:srcRect l="1616" t="14149" r="323" b="45337"/>
          <a:stretch>
            <a:fillRect/>
          </a:stretch>
        </p:blipFill>
        <p:spPr>
          <a:xfrm>
            <a:off x="7420560" y="4622186"/>
            <a:ext cx="1634541" cy="450463"/>
          </a:xfrm>
          <a:prstGeom prst="rect">
            <a:avLst/>
          </a:prstGeom>
          <a:ln w="12700">
            <a:miter lim="400000"/>
          </a:ln>
        </p:spPr>
      </p:pic>
      <p:pic>
        <p:nvPicPr>
          <p:cNvPr id="202" name="Imagem 4" descr="Imagem 4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3165686" y="2749098"/>
            <a:ext cx="4169867" cy="1355979"/>
          </a:xfrm>
          <a:prstGeom prst="rect">
            <a:avLst/>
          </a:prstGeom>
          <a:ln w="12700">
            <a:miter lim="400000"/>
          </a:ln>
        </p:spPr>
      </p:pic>
      <p:pic>
        <p:nvPicPr>
          <p:cNvPr id="203" name="Imagem 5" descr="Imagem 5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82479" y="1044215"/>
            <a:ext cx="2512948" cy="1034091"/>
          </a:xfrm>
          <a:prstGeom prst="rect">
            <a:avLst/>
          </a:prstGeom>
          <a:ln w="12700">
            <a:miter lim="400000"/>
          </a:ln>
        </p:spPr>
      </p:pic>
      <p:pic>
        <p:nvPicPr>
          <p:cNvPr id="204" name="Imagem 6" descr="Imagem 6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3165686" y="1044215"/>
            <a:ext cx="2590783" cy="1167521"/>
          </a:xfrm>
          <a:prstGeom prst="rect">
            <a:avLst/>
          </a:prstGeom>
          <a:ln w="12700">
            <a:miter lim="400000"/>
          </a:ln>
        </p:spPr>
      </p:pic>
      <p:pic>
        <p:nvPicPr>
          <p:cNvPr id="205" name="Imagem 7" descr="Imagem 7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182479" y="2511295"/>
            <a:ext cx="2552715" cy="1355979"/>
          </a:xfrm>
          <a:prstGeom prst="rect">
            <a:avLst/>
          </a:prstGeom>
          <a:ln w="12700">
            <a:miter lim="400000"/>
          </a:ln>
        </p:spPr>
      </p:pic>
      <p:pic>
        <p:nvPicPr>
          <p:cNvPr id="206" name="Content Placeholder 6" descr="Content Placeholder 6"/>
          <p:cNvPicPr>
            <a:picLocks noChangeAspect="1"/>
          </p:cNvPicPr>
          <p:nvPr/>
        </p:nvPicPr>
        <p:blipFill>
          <a:blip r:embed="rId7">
            <a:extLst/>
          </a:blip>
          <a:stretch>
            <a:fillRect/>
          </a:stretch>
        </p:blipFill>
        <p:spPr>
          <a:xfrm>
            <a:off x="6296624" y="911194"/>
            <a:ext cx="2294726" cy="1529817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theme/theme1.xml><?xml version="1.0" encoding="utf-8"?>
<a:theme xmlns:a="http://schemas.openxmlformats.org/drawingml/2006/main" xmlns:r="http://schemas.openxmlformats.org/officeDocument/2006/relationships" name="UNHCR2016">
  <a:themeElements>
    <a:clrScheme name="UNHCR2016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0072BC"/>
      </a:accent1>
      <a:accent2>
        <a:srgbClr val="707070"/>
      </a:accent2>
      <a:accent3>
        <a:srgbClr val="FAEB00"/>
      </a:accent3>
      <a:accent4>
        <a:srgbClr val="17375F"/>
      </a:accent4>
      <a:accent5>
        <a:srgbClr val="08B499"/>
      </a:accent5>
      <a:accent6>
        <a:srgbClr val="EF4960"/>
      </a:accent6>
      <a:hlink>
        <a:srgbClr val="0000FF"/>
      </a:hlink>
      <a:folHlink>
        <a:srgbClr val="FF00FF"/>
      </a:folHlink>
    </a:clrScheme>
    <a:fontScheme name="UNHCR2016">
      <a:majorFont>
        <a:latin typeface="Helvetica"/>
        <a:ea typeface="Helvetica"/>
        <a:cs typeface="Helvetica"/>
      </a:majorFont>
      <a:minorFont>
        <a:latin typeface="Arial"/>
        <a:ea typeface="Arial"/>
        <a:cs typeface="Arial"/>
      </a:minorFont>
    </a:fontScheme>
    <a:fmtScheme name="UNHCR2016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sx="100000" sy="100000" kx="0" ky="0" algn="b" rotWithShape="0" blurRad="381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sx="100000" sy="100000" kx="0" ky="0" algn="b" rotWithShape="0" blurRad="38100" dist="20000" dir="540000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sx="100000" sy="100000" kx="0" ky="0" algn="b" rotWithShape="0" blurRad="38100" dist="23000" dir="540000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45719" tIns="45719" rIns="45719" bIns="45719" numCol="1" spcCol="38100" rtlCol="0" anchor="ctr" upright="0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sx="100000" sy="100000" kx="0" ky="0" algn="b" rotWithShape="0" blurRad="38100" dist="20000" dir="5400000">
            <a:srgbClr val="000000">
              <a:alpha val="38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 upright="0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UNHCR2016">
  <a:themeElements>
    <a:clrScheme name="UNHCR2016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0072BC"/>
      </a:accent1>
      <a:accent2>
        <a:srgbClr val="707070"/>
      </a:accent2>
      <a:accent3>
        <a:srgbClr val="FAEB00"/>
      </a:accent3>
      <a:accent4>
        <a:srgbClr val="17375F"/>
      </a:accent4>
      <a:accent5>
        <a:srgbClr val="08B499"/>
      </a:accent5>
      <a:accent6>
        <a:srgbClr val="EF4960"/>
      </a:accent6>
      <a:hlink>
        <a:srgbClr val="0000FF"/>
      </a:hlink>
      <a:folHlink>
        <a:srgbClr val="FF00FF"/>
      </a:folHlink>
    </a:clrScheme>
    <a:fontScheme name="UNHCR2016">
      <a:majorFont>
        <a:latin typeface="Helvetica"/>
        <a:ea typeface="Helvetica"/>
        <a:cs typeface="Helvetica"/>
      </a:majorFont>
      <a:minorFont>
        <a:latin typeface="Arial"/>
        <a:ea typeface="Arial"/>
        <a:cs typeface="Arial"/>
      </a:minorFont>
    </a:fontScheme>
    <a:fmtScheme name="UNHCR2016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sx="100000" sy="100000" kx="0" ky="0" algn="b" rotWithShape="0" blurRad="381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sx="100000" sy="100000" kx="0" ky="0" algn="b" rotWithShape="0" blurRad="38100" dist="20000" dir="540000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sx="100000" sy="100000" kx="0" ky="0" algn="b" rotWithShape="0" blurRad="38100" dist="23000" dir="540000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45719" tIns="45719" rIns="45719" bIns="45719" numCol="1" spcCol="38100" rtlCol="0" anchor="ctr" upright="0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sx="100000" sy="100000" kx="0" ky="0" algn="b" rotWithShape="0" blurRad="38100" dist="20000" dir="5400000">
            <a:srgbClr val="000000">
              <a:alpha val="38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 upright="0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